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9" r:id="rId1"/>
  </p:sldMasterIdLst>
  <p:notesMasterIdLst>
    <p:notesMasterId r:id="rId19"/>
  </p:notesMasterIdLst>
  <p:sldIdLst>
    <p:sldId id="257" r:id="rId2"/>
    <p:sldId id="495" r:id="rId3"/>
    <p:sldId id="468" r:id="rId4"/>
    <p:sldId id="496" r:id="rId5"/>
    <p:sldId id="506" r:id="rId6"/>
    <p:sldId id="501" r:id="rId7"/>
    <p:sldId id="497" r:id="rId8"/>
    <p:sldId id="500" r:id="rId9"/>
    <p:sldId id="498" r:id="rId10"/>
    <p:sldId id="499" r:id="rId11"/>
    <p:sldId id="502" r:id="rId12"/>
    <p:sldId id="503" r:id="rId13"/>
    <p:sldId id="504" r:id="rId14"/>
    <p:sldId id="507" r:id="rId15"/>
    <p:sldId id="508" r:id="rId16"/>
    <p:sldId id="505" r:id="rId17"/>
    <p:sldId id="510"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áudio Lima" initials="CL" lastIdx="1" clrIdx="0">
    <p:extLst>
      <p:ext uri="{19B8F6BF-5375-455C-9EA6-DF929625EA0E}">
        <p15:presenceInfo xmlns:p15="http://schemas.microsoft.com/office/powerpoint/2012/main" userId="77dd81a65d0c274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D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2E6289-C917-42B1-B910-8DA3F1626A49}" v="38" dt="2024-06-13T16:56:49.4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61" autoAdjust="0"/>
    <p:restoredTop sz="91709" autoAdjust="0"/>
  </p:normalViewPr>
  <p:slideViewPr>
    <p:cSldViewPr snapToGrid="0" snapToObjects="1">
      <p:cViewPr varScale="1">
        <p:scale>
          <a:sx n="101" d="100"/>
          <a:sy n="101" d="100"/>
        </p:scale>
        <p:origin x="24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te,Chris" userId="4ab04b84-7404-45e1-a7f6-f8e965f9c353" providerId="ADAL" clId="{BBB1ACAB-2790-4ACD-8AB5-0D55E0DFBED3}"/>
    <pc:docChg chg="modSld">
      <pc:chgData name="Lute,Chris" userId="4ab04b84-7404-45e1-a7f6-f8e965f9c353" providerId="ADAL" clId="{BBB1ACAB-2790-4ACD-8AB5-0D55E0DFBED3}" dt="2022-12-06T21:54:20.974" v="0" actId="20577"/>
      <pc:docMkLst>
        <pc:docMk/>
      </pc:docMkLst>
      <pc:sldChg chg="modSp mod">
        <pc:chgData name="Lute,Chris" userId="4ab04b84-7404-45e1-a7f6-f8e965f9c353" providerId="ADAL" clId="{BBB1ACAB-2790-4ACD-8AB5-0D55E0DFBED3}" dt="2022-12-06T21:54:20.974" v="0" actId="20577"/>
        <pc:sldMkLst>
          <pc:docMk/>
          <pc:sldMk cId="2438061268" sldId="480"/>
        </pc:sldMkLst>
        <pc:spChg chg="mod">
          <ac:chgData name="Lute,Chris" userId="4ab04b84-7404-45e1-a7f6-f8e965f9c353" providerId="ADAL" clId="{BBB1ACAB-2790-4ACD-8AB5-0D55E0DFBED3}" dt="2022-12-06T21:54:20.974" v="0" actId="20577"/>
          <ac:spMkLst>
            <pc:docMk/>
            <pc:sldMk cId="2438061268" sldId="480"/>
            <ac:spMk id="3" creationId="{4D101D15-2414-4F27-B61F-787D8AF6C293}"/>
          </ac:spMkLst>
        </pc:spChg>
      </pc:sldChg>
    </pc:docChg>
  </pc:docChgLst>
  <pc:docChgLst>
    <pc:chgData name="Lute,Chris" userId="4ab04b84-7404-45e1-a7f6-f8e965f9c353" providerId="ADAL" clId="{0A3758F4-3D31-4B7D-BAF5-C120CC5588A1}"/>
    <pc:docChg chg="undo custSel addSld delSld modSld sldOrd">
      <pc:chgData name="Lute,Chris" userId="4ab04b84-7404-45e1-a7f6-f8e965f9c353" providerId="ADAL" clId="{0A3758F4-3D31-4B7D-BAF5-C120CC5588A1}" dt="2024-05-21T05:12:32.936" v="3828" actId="1076"/>
      <pc:docMkLst>
        <pc:docMk/>
      </pc:docMkLst>
      <pc:sldChg chg="modSp mod">
        <pc:chgData name="Lute,Chris" userId="4ab04b84-7404-45e1-a7f6-f8e965f9c353" providerId="ADAL" clId="{0A3758F4-3D31-4B7D-BAF5-C120CC5588A1}" dt="2024-05-19T14:29:00.591" v="46" actId="113"/>
        <pc:sldMkLst>
          <pc:docMk/>
          <pc:sldMk cId="616750953" sldId="257"/>
        </pc:sldMkLst>
        <pc:spChg chg="mod">
          <ac:chgData name="Lute,Chris" userId="4ab04b84-7404-45e1-a7f6-f8e965f9c353" providerId="ADAL" clId="{0A3758F4-3D31-4B7D-BAF5-C120CC5588A1}" dt="2024-05-19T14:28:45.931" v="33" actId="20577"/>
          <ac:spMkLst>
            <pc:docMk/>
            <pc:sldMk cId="616750953" sldId="257"/>
            <ac:spMk id="2" creationId="{00000000-0000-0000-0000-000000000000}"/>
          </ac:spMkLst>
        </pc:spChg>
        <pc:spChg chg="mod">
          <ac:chgData name="Lute,Chris" userId="4ab04b84-7404-45e1-a7f6-f8e965f9c353" providerId="ADAL" clId="{0A3758F4-3D31-4B7D-BAF5-C120CC5588A1}" dt="2024-05-19T14:29:00.591" v="46" actId="113"/>
          <ac:spMkLst>
            <pc:docMk/>
            <pc:sldMk cId="616750953" sldId="257"/>
            <ac:spMk id="3" creationId="{00000000-0000-0000-0000-000000000000}"/>
          </ac:spMkLst>
        </pc:spChg>
      </pc:sldChg>
      <pc:sldChg chg="del">
        <pc:chgData name="Lute,Chris" userId="4ab04b84-7404-45e1-a7f6-f8e965f9c353" providerId="ADAL" clId="{0A3758F4-3D31-4B7D-BAF5-C120CC5588A1}" dt="2024-05-21T04:16:04.878" v="2640" actId="2696"/>
        <pc:sldMkLst>
          <pc:docMk/>
          <pc:sldMk cId="1035958888" sldId="465"/>
        </pc:sldMkLst>
      </pc:sldChg>
      <pc:sldChg chg="del">
        <pc:chgData name="Lute,Chris" userId="4ab04b84-7404-45e1-a7f6-f8e965f9c353" providerId="ADAL" clId="{0A3758F4-3D31-4B7D-BAF5-C120CC5588A1}" dt="2024-05-19T14:39:11.327" v="189" actId="47"/>
        <pc:sldMkLst>
          <pc:docMk/>
          <pc:sldMk cId="1268708539" sldId="466"/>
        </pc:sldMkLst>
      </pc:sldChg>
      <pc:sldChg chg="addSp delSp modSp del mod">
        <pc:chgData name="Lute,Chris" userId="4ab04b84-7404-45e1-a7f6-f8e965f9c353" providerId="ADAL" clId="{0A3758F4-3D31-4B7D-BAF5-C120CC5588A1}" dt="2024-05-21T04:16:40.345" v="2641" actId="2696"/>
        <pc:sldMkLst>
          <pc:docMk/>
          <pc:sldMk cId="691740146" sldId="467"/>
        </pc:sldMkLst>
        <pc:spChg chg="add del">
          <ac:chgData name="Lute,Chris" userId="4ab04b84-7404-45e1-a7f6-f8e965f9c353" providerId="ADAL" clId="{0A3758F4-3D31-4B7D-BAF5-C120CC5588A1}" dt="2024-05-19T14:38:18.501" v="188" actId="478"/>
          <ac:spMkLst>
            <pc:docMk/>
            <pc:sldMk cId="691740146" sldId="467"/>
            <ac:spMk id="5" creationId="{4CF41F86-DEE4-4EB3-92B4-36E69B21F282}"/>
          </ac:spMkLst>
        </pc:spChg>
        <pc:spChg chg="add del">
          <ac:chgData name="Lute,Chris" userId="4ab04b84-7404-45e1-a7f6-f8e965f9c353" providerId="ADAL" clId="{0A3758F4-3D31-4B7D-BAF5-C120CC5588A1}" dt="2024-05-19T14:38:17.012" v="185" actId="478"/>
          <ac:spMkLst>
            <pc:docMk/>
            <pc:sldMk cId="691740146" sldId="467"/>
            <ac:spMk id="10" creationId="{D65DFE33-8FF9-4FDD-8DB7-5499D34FE26A}"/>
          </ac:spMkLst>
        </pc:spChg>
        <pc:picChg chg="mod">
          <ac:chgData name="Lute,Chris" userId="4ab04b84-7404-45e1-a7f6-f8e965f9c353" providerId="ADAL" clId="{0A3758F4-3D31-4B7D-BAF5-C120CC5588A1}" dt="2024-05-19T14:38:18.011" v="187" actId="14100"/>
          <ac:picMkLst>
            <pc:docMk/>
            <pc:sldMk cId="691740146" sldId="467"/>
            <ac:picMk id="8" creationId="{B580AF66-B24F-4330-B8C6-FD18B259C80C}"/>
          </ac:picMkLst>
        </pc:picChg>
      </pc:sldChg>
      <pc:sldChg chg="addSp delSp modSp mod modNotesTx">
        <pc:chgData name="Lute,Chris" userId="4ab04b84-7404-45e1-a7f6-f8e965f9c353" providerId="ADAL" clId="{0A3758F4-3D31-4B7D-BAF5-C120CC5588A1}" dt="2024-05-21T04:36:40.073" v="3106" actId="20577"/>
        <pc:sldMkLst>
          <pc:docMk/>
          <pc:sldMk cId="3457263016" sldId="468"/>
        </pc:sldMkLst>
        <pc:spChg chg="mod">
          <ac:chgData name="Lute,Chris" userId="4ab04b84-7404-45e1-a7f6-f8e965f9c353" providerId="ADAL" clId="{0A3758F4-3D31-4B7D-BAF5-C120CC5588A1}" dt="2024-05-21T04:17:46.507" v="2665" actId="20577"/>
          <ac:spMkLst>
            <pc:docMk/>
            <pc:sldMk cId="3457263016" sldId="468"/>
            <ac:spMk id="3" creationId="{F2D506B0-13B4-4BE4-AE36-1275CAA0751F}"/>
          </ac:spMkLst>
        </pc:spChg>
        <pc:spChg chg="del">
          <ac:chgData name="Lute,Chris" userId="4ab04b84-7404-45e1-a7f6-f8e965f9c353" providerId="ADAL" clId="{0A3758F4-3D31-4B7D-BAF5-C120CC5588A1}" dt="2024-05-21T04:17:26.900" v="2642" actId="478"/>
          <ac:spMkLst>
            <pc:docMk/>
            <pc:sldMk cId="3457263016" sldId="468"/>
            <ac:spMk id="5" creationId="{CEE5DF2D-85B8-4580-A3A8-564706D7C621}"/>
          </ac:spMkLst>
        </pc:spChg>
        <pc:spChg chg="mod">
          <ac:chgData name="Lute,Chris" userId="4ab04b84-7404-45e1-a7f6-f8e965f9c353" providerId="ADAL" clId="{0A3758F4-3D31-4B7D-BAF5-C120CC5588A1}" dt="2024-05-21T04:26:44.141" v="2692" actId="12788"/>
          <ac:spMkLst>
            <pc:docMk/>
            <pc:sldMk cId="3457263016" sldId="468"/>
            <ac:spMk id="10" creationId="{A4DC52F7-CF3B-4451-85F6-63450E9F70A4}"/>
          </ac:spMkLst>
        </pc:spChg>
        <pc:spChg chg="mod">
          <ac:chgData name="Lute,Chris" userId="4ab04b84-7404-45e1-a7f6-f8e965f9c353" providerId="ADAL" clId="{0A3758F4-3D31-4B7D-BAF5-C120CC5588A1}" dt="2024-05-21T04:26:44.141" v="2692" actId="12788"/>
          <ac:spMkLst>
            <pc:docMk/>
            <pc:sldMk cId="3457263016" sldId="468"/>
            <ac:spMk id="20" creationId="{2087A31C-63EE-4936-AE5D-7EF13C053C5C}"/>
          </ac:spMkLst>
        </pc:spChg>
        <pc:spChg chg="mod">
          <ac:chgData name="Lute,Chris" userId="4ab04b84-7404-45e1-a7f6-f8e965f9c353" providerId="ADAL" clId="{0A3758F4-3D31-4B7D-BAF5-C120CC5588A1}" dt="2024-05-21T04:26:44.141" v="2692" actId="12788"/>
          <ac:spMkLst>
            <pc:docMk/>
            <pc:sldMk cId="3457263016" sldId="468"/>
            <ac:spMk id="21" creationId="{CC2D82F1-731A-4ED5-80B2-D78DA6B1965D}"/>
          </ac:spMkLst>
        </pc:spChg>
        <pc:grpChg chg="add mod">
          <ac:chgData name="Lute,Chris" userId="4ab04b84-7404-45e1-a7f6-f8e965f9c353" providerId="ADAL" clId="{0A3758F4-3D31-4B7D-BAF5-C120CC5588A1}" dt="2024-05-21T04:26:44.141" v="2692" actId="12788"/>
          <ac:grpSpMkLst>
            <pc:docMk/>
            <pc:sldMk cId="3457263016" sldId="468"/>
            <ac:grpSpMk id="6" creationId="{AB25AB11-79E5-FCAC-F08F-F9BCE6946401}"/>
          </ac:grpSpMkLst>
        </pc:grpChg>
        <pc:picChg chg="mod">
          <ac:chgData name="Lute,Chris" userId="4ab04b84-7404-45e1-a7f6-f8e965f9c353" providerId="ADAL" clId="{0A3758F4-3D31-4B7D-BAF5-C120CC5588A1}" dt="2024-05-21T04:20:26.915" v="2673" actId="164"/>
          <ac:picMkLst>
            <pc:docMk/>
            <pc:sldMk cId="3457263016" sldId="468"/>
            <ac:picMk id="8" creationId="{E5F165B6-EBF8-43BC-9E08-4648B93B158B}"/>
          </ac:picMkLst>
        </pc:picChg>
        <pc:picChg chg="mod">
          <ac:chgData name="Lute,Chris" userId="4ab04b84-7404-45e1-a7f6-f8e965f9c353" providerId="ADAL" clId="{0A3758F4-3D31-4B7D-BAF5-C120CC5588A1}" dt="2024-05-21T04:20:26.915" v="2673" actId="164"/>
          <ac:picMkLst>
            <pc:docMk/>
            <pc:sldMk cId="3457263016" sldId="468"/>
            <ac:picMk id="11" creationId="{9934EC43-8EE6-4D62-A5C7-C36BCBA2028C}"/>
          </ac:picMkLst>
        </pc:picChg>
        <pc:picChg chg="mod">
          <ac:chgData name="Lute,Chris" userId="4ab04b84-7404-45e1-a7f6-f8e965f9c353" providerId="ADAL" clId="{0A3758F4-3D31-4B7D-BAF5-C120CC5588A1}" dt="2024-05-21T04:20:26.915" v="2673" actId="164"/>
          <ac:picMkLst>
            <pc:docMk/>
            <pc:sldMk cId="3457263016" sldId="468"/>
            <ac:picMk id="14" creationId="{C8F3C5B9-0749-46C5-9815-8776C6207396}"/>
          </ac:picMkLst>
        </pc:picChg>
        <pc:picChg chg="mod">
          <ac:chgData name="Lute,Chris" userId="4ab04b84-7404-45e1-a7f6-f8e965f9c353" providerId="ADAL" clId="{0A3758F4-3D31-4B7D-BAF5-C120CC5588A1}" dt="2024-05-21T04:20:26.915" v="2673" actId="164"/>
          <ac:picMkLst>
            <pc:docMk/>
            <pc:sldMk cId="3457263016" sldId="468"/>
            <ac:picMk id="15" creationId="{550E9BBD-67FC-4EEB-A8C7-0849115A552E}"/>
          </ac:picMkLst>
        </pc:picChg>
        <pc:picChg chg="mod">
          <ac:chgData name="Lute,Chris" userId="4ab04b84-7404-45e1-a7f6-f8e965f9c353" providerId="ADAL" clId="{0A3758F4-3D31-4B7D-BAF5-C120CC5588A1}" dt="2024-05-21T04:20:26.915" v="2673" actId="164"/>
          <ac:picMkLst>
            <pc:docMk/>
            <pc:sldMk cId="3457263016" sldId="468"/>
            <ac:picMk id="18" creationId="{1A1AA763-2602-4D69-A393-FFAFED5BD662}"/>
          </ac:picMkLst>
        </pc:picChg>
        <pc:picChg chg="mod">
          <ac:chgData name="Lute,Chris" userId="4ab04b84-7404-45e1-a7f6-f8e965f9c353" providerId="ADAL" clId="{0A3758F4-3D31-4B7D-BAF5-C120CC5588A1}" dt="2024-05-21T04:20:26.915" v="2673" actId="164"/>
          <ac:picMkLst>
            <pc:docMk/>
            <pc:sldMk cId="3457263016" sldId="468"/>
            <ac:picMk id="19" creationId="{06EF614A-79CB-4E1C-A6B9-7E2951D58D2D}"/>
          </ac:picMkLst>
        </pc:picChg>
      </pc:sldChg>
      <pc:sldChg chg="del">
        <pc:chgData name="Lute,Chris" userId="4ab04b84-7404-45e1-a7f6-f8e965f9c353" providerId="ADAL" clId="{0A3758F4-3D31-4B7D-BAF5-C120CC5588A1}" dt="2024-05-21T04:38:55.525" v="3107" actId="2696"/>
        <pc:sldMkLst>
          <pc:docMk/>
          <pc:sldMk cId="2756419587" sldId="469"/>
        </pc:sldMkLst>
      </pc:sldChg>
      <pc:sldChg chg="del">
        <pc:chgData name="Lute,Chris" userId="4ab04b84-7404-45e1-a7f6-f8e965f9c353" providerId="ADAL" clId="{0A3758F4-3D31-4B7D-BAF5-C120CC5588A1}" dt="2024-05-21T04:38:59.753" v="3108" actId="2696"/>
        <pc:sldMkLst>
          <pc:docMk/>
          <pc:sldMk cId="11623624" sldId="470"/>
        </pc:sldMkLst>
      </pc:sldChg>
      <pc:sldChg chg="del">
        <pc:chgData name="Lute,Chris" userId="4ab04b84-7404-45e1-a7f6-f8e965f9c353" providerId="ADAL" clId="{0A3758F4-3D31-4B7D-BAF5-C120CC5588A1}" dt="2024-05-19T14:30:19.605" v="47" actId="2696"/>
        <pc:sldMkLst>
          <pc:docMk/>
          <pc:sldMk cId="2450593789" sldId="473"/>
        </pc:sldMkLst>
      </pc:sldChg>
      <pc:sldChg chg="del">
        <pc:chgData name="Lute,Chris" userId="4ab04b84-7404-45e1-a7f6-f8e965f9c353" providerId="ADAL" clId="{0A3758F4-3D31-4B7D-BAF5-C120CC5588A1}" dt="2024-05-19T14:30:19.605" v="47" actId="2696"/>
        <pc:sldMkLst>
          <pc:docMk/>
          <pc:sldMk cId="2809836095" sldId="477"/>
        </pc:sldMkLst>
      </pc:sldChg>
      <pc:sldChg chg="del">
        <pc:chgData name="Lute,Chris" userId="4ab04b84-7404-45e1-a7f6-f8e965f9c353" providerId="ADAL" clId="{0A3758F4-3D31-4B7D-BAF5-C120CC5588A1}" dt="2024-05-19T14:39:11.327" v="189" actId="47"/>
        <pc:sldMkLst>
          <pc:docMk/>
          <pc:sldMk cId="4230181719" sldId="479"/>
        </pc:sldMkLst>
      </pc:sldChg>
      <pc:sldChg chg="del">
        <pc:chgData name="Lute,Chris" userId="4ab04b84-7404-45e1-a7f6-f8e965f9c353" providerId="ADAL" clId="{0A3758F4-3D31-4B7D-BAF5-C120CC5588A1}" dt="2024-05-19T14:39:11.327" v="189" actId="47"/>
        <pc:sldMkLst>
          <pc:docMk/>
          <pc:sldMk cId="2438061268" sldId="480"/>
        </pc:sldMkLst>
      </pc:sldChg>
      <pc:sldChg chg="del">
        <pc:chgData name="Lute,Chris" userId="4ab04b84-7404-45e1-a7f6-f8e965f9c353" providerId="ADAL" clId="{0A3758F4-3D31-4B7D-BAF5-C120CC5588A1}" dt="2024-05-19T14:39:11.327" v="189" actId="47"/>
        <pc:sldMkLst>
          <pc:docMk/>
          <pc:sldMk cId="1713968088" sldId="481"/>
        </pc:sldMkLst>
      </pc:sldChg>
      <pc:sldChg chg="del">
        <pc:chgData name="Lute,Chris" userId="4ab04b84-7404-45e1-a7f6-f8e965f9c353" providerId="ADAL" clId="{0A3758F4-3D31-4B7D-BAF5-C120CC5588A1}" dt="2024-05-19T14:39:11.327" v="189" actId="47"/>
        <pc:sldMkLst>
          <pc:docMk/>
          <pc:sldMk cId="1065881911" sldId="482"/>
        </pc:sldMkLst>
      </pc:sldChg>
      <pc:sldChg chg="del">
        <pc:chgData name="Lute,Chris" userId="4ab04b84-7404-45e1-a7f6-f8e965f9c353" providerId="ADAL" clId="{0A3758F4-3D31-4B7D-BAF5-C120CC5588A1}" dt="2024-05-19T14:39:11.327" v="189" actId="47"/>
        <pc:sldMkLst>
          <pc:docMk/>
          <pc:sldMk cId="625451698" sldId="483"/>
        </pc:sldMkLst>
      </pc:sldChg>
      <pc:sldChg chg="del">
        <pc:chgData name="Lute,Chris" userId="4ab04b84-7404-45e1-a7f6-f8e965f9c353" providerId="ADAL" clId="{0A3758F4-3D31-4B7D-BAF5-C120CC5588A1}" dt="2024-05-19T14:39:11.327" v="189" actId="47"/>
        <pc:sldMkLst>
          <pc:docMk/>
          <pc:sldMk cId="2428401221" sldId="484"/>
        </pc:sldMkLst>
      </pc:sldChg>
      <pc:sldChg chg="del">
        <pc:chgData name="Lute,Chris" userId="4ab04b84-7404-45e1-a7f6-f8e965f9c353" providerId="ADAL" clId="{0A3758F4-3D31-4B7D-BAF5-C120CC5588A1}" dt="2024-05-19T14:39:11.327" v="189" actId="47"/>
        <pc:sldMkLst>
          <pc:docMk/>
          <pc:sldMk cId="1981206778" sldId="485"/>
        </pc:sldMkLst>
      </pc:sldChg>
      <pc:sldChg chg="del">
        <pc:chgData name="Lute,Chris" userId="4ab04b84-7404-45e1-a7f6-f8e965f9c353" providerId="ADAL" clId="{0A3758F4-3D31-4B7D-BAF5-C120CC5588A1}" dt="2024-05-19T14:39:11.327" v="189" actId="47"/>
        <pc:sldMkLst>
          <pc:docMk/>
          <pc:sldMk cId="553400568" sldId="486"/>
        </pc:sldMkLst>
      </pc:sldChg>
      <pc:sldChg chg="del">
        <pc:chgData name="Lute,Chris" userId="4ab04b84-7404-45e1-a7f6-f8e965f9c353" providerId="ADAL" clId="{0A3758F4-3D31-4B7D-BAF5-C120CC5588A1}" dt="2024-05-19T14:39:11.327" v="189" actId="47"/>
        <pc:sldMkLst>
          <pc:docMk/>
          <pc:sldMk cId="3367260892" sldId="487"/>
        </pc:sldMkLst>
      </pc:sldChg>
      <pc:sldChg chg="del">
        <pc:chgData name="Lute,Chris" userId="4ab04b84-7404-45e1-a7f6-f8e965f9c353" providerId="ADAL" clId="{0A3758F4-3D31-4B7D-BAF5-C120CC5588A1}" dt="2024-05-19T14:39:11.327" v="189" actId="47"/>
        <pc:sldMkLst>
          <pc:docMk/>
          <pc:sldMk cId="2473134957" sldId="488"/>
        </pc:sldMkLst>
      </pc:sldChg>
      <pc:sldChg chg="del">
        <pc:chgData name="Lute,Chris" userId="4ab04b84-7404-45e1-a7f6-f8e965f9c353" providerId="ADAL" clId="{0A3758F4-3D31-4B7D-BAF5-C120CC5588A1}" dt="2024-05-19T14:30:19.605" v="47" actId="2696"/>
        <pc:sldMkLst>
          <pc:docMk/>
          <pc:sldMk cId="514001350" sldId="489"/>
        </pc:sldMkLst>
      </pc:sldChg>
      <pc:sldChg chg="del">
        <pc:chgData name="Lute,Chris" userId="4ab04b84-7404-45e1-a7f6-f8e965f9c353" providerId="ADAL" clId="{0A3758F4-3D31-4B7D-BAF5-C120CC5588A1}" dt="2024-05-19T14:39:11.327" v="189" actId="47"/>
        <pc:sldMkLst>
          <pc:docMk/>
          <pc:sldMk cId="1276362360" sldId="490"/>
        </pc:sldMkLst>
      </pc:sldChg>
      <pc:sldChg chg="del">
        <pc:chgData name="Lute,Chris" userId="4ab04b84-7404-45e1-a7f6-f8e965f9c353" providerId="ADAL" clId="{0A3758F4-3D31-4B7D-BAF5-C120CC5588A1}" dt="2024-05-19T14:39:11.327" v="189" actId="47"/>
        <pc:sldMkLst>
          <pc:docMk/>
          <pc:sldMk cId="3621031672" sldId="491"/>
        </pc:sldMkLst>
      </pc:sldChg>
      <pc:sldChg chg="del">
        <pc:chgData name="Lute,Chris" userId="4ab04b84-7404-45e1-a7f6-f8e965f9c353" providerId="ADAL" clId="{0A3758F4-3D31-4B7D-BAF5-C120CC5588A1}" dt="2024-05-19T14:39:11.327" v="189" actId="47"/>
        <pc:sldMkLst>
          <pc:docMk/>
          <pc:sldMk cId="2348692677" sldId="492"/>
        </pc:sldMkLst>
      </pc:sldChg>
      <pc:sldChg chg="del">
        <pc:chgData name="Lute,Chris" userId="4ab04b84-7404-45e1-a7f6-f8e965f9c353" providerId="ADAL" clId="{0A3758F4-3D31-4B7D-BAF5-C120CC5588A1}" dt="2024-05-19T14:39:11.327" v="189" actId="47"/>
        <pc:sldMkLst>
          <pc:docMk/>
          <pc:sldMk cId="614576108" sldId="493"/>
        </pc:sldMkLst>
      </pc:sldChg>
      <pc:sldChg chg="del">
        <pc:chgData name="Lute,Chris" userId="4ab04b84-7404-45e1-a7f6-f8e965f9c353" providerId="ADAL" clId="{0A3758F4-3D31-4B7D-BAF5-C120CC5588A1}" dt="2024-05-19T14:39:11.327" v="189" actId="47"/>
        <pc:sldMkLst>
          <pc:docMk/>
          <pc:sldMk cId="3433158706" sldId="494"/>
        </pc:sldMkLst>
      </pc:sldChg>
      <pc:sldChg chg="new del">
        <pc:chgData name="Lute,Chris" userId="4ab04b84-7404-45e1-a7f6-f8e965f9c353" providerId="ADAL" clId="{0A3758F4-3D31-4B7D-BAF5-C120CC5588A1}" dt="2024-05-19T14:30:26.585" v="49" actId="680"/>
        <pc:sldMkLst>
          <pc:docMk/>
          <pc:sldMk cId="274473155" sldId="495"/>
        </pc:sldMkLst>
      </pc:sldChg>
      <pc:sldChg chg="addSp modSp new mod ord">
        <pc:chgData name="Lute,Chris" userId="4ab04b84-7404-45e1-a7f6-f8e965f9c353" providerId="ADAL" clId="{0A3758F4-3D31-4B7D-BAF5-C120CC5588A1}" dt="2024-05-19T14:36:06.024" v="180" actId="20577"/>
        <pc:sldMkLst>
          <pc:docMk/>
          <pc:sldMk cId="3552966193" sldId="495"/>
        </pc:sldMkLst>
        <pc:spChg chg="mod">
          <ac:chgData name="Lute,Chris" userId="4ab04b84-7404-45e1-a7f6-f8e965f9c353" providerId="ADAL" clId="{0A3758F4-3D31-4B7D-BAF5-C120CC5588A1}" dt="2024-05-19T14:36:06.024" v="180" actId="20577"/>
          <ac:spMkLst>
            <pc:docMk/>
            <pc:sldMk cId="3552966193" sldId="495"/>
            <ac:spMk id="3" creationId="{5E32693F-81C9-EDF3-A678-786194DF7AD9}"/>
          </ac:spMkLst>
        </pc:spChg>
        <pc:spChg chg="add mod">
          <ac:chgData name="Lute,Chris" userId="4ab04b84-7404-45e1-a7f6-f8e965f9c353" providerId="ADAL" clId="{0A3758F4-3D31-4B7D-BAF5-C120CC5588A1}" dt="2024-05-19T14:34:42.813" v="162" actId="113"/>
          <ac:spMkLst>
            <pc:docMk/>
            <pc:sldMk cId="3552966193" sldId="495"/>
            <ac:spMk id="5" creationId="{092482E8-A7C6-B094-947B-1D7424F2788D}"/>
          </ac:spMkLst>
        </pc:spChg>
      </pc:sldChg>
      <pc:sldChg chg="addSp delSp modSp new mod">
        <pc:chgData name="Lute,Chris" userId="4ab04b84-7404-45e1-a7f6-f8e965f9c353" providerId="ADAL" clId="{0A3758F4-3D31-4B7D-BAF5-C120CC5588A1}" dt="2024-05-19T15:05:15.312" v="486" actId="12788"/>
        <pc:sldMkLst>
          <pc:docMk/>
          <pc:sldMk cId="72662233" sldId="496"/>
        </pc:sldMkLst>
        <pc:spChg chg="mod">
          <ac:chgData name="Lute,Chris" userId="4ab04b84-7404-45e1-a7f6-f8e965f9c353" providerId="ADAL" clId="{0A3758F4-3D31-4B7D-BAF5-C120CC5588A1}" dt="2024-05-19T14:59:40.479" v="376" actId="6549"/>
          <ac:spMkLst>
            <pc:docMk/>
            <pc:sldMk cId="72662233" sldId="496"/>
            <ac:spMk id="3" creationId="{856C71B2-DFA6-1419-B8DA-EA0B7CF7127C}"/>
          </ac:spMkLst>
        </pc:spChg>
        <pc:spChg chg="add mod">
          <ac:chgData name="Lute,Chris" userId="4ab04b84-7404-45e1-a7f6-f8e965f9c353" providerId="ADAL" clId="{0A3758F4-3D31-4B7D-BAF5-C120CC5588A1}" dt="2024-05-19T15:05:15.312" v="486" actId="12788"/>
          <ac:spMkLst>
            <pc:docMk/>
            <pc:sldMk cId="72662233" sldId="496"/>
            <ac:spMk id="5" creationId="{AF3B6C02-E2ED-5889-3301-4EE59BF4784D}"/>
          </ac:spMkLst>
        </pc:spChg>
        <pc:spChg chg="add mod">
          <ac:chgData name="Lute,Chris" userId="4ab04b84-7404-45e1-a7f6-f8e965f9c353" providerId="ADAL" clId="{0A3758F4-3D31-4B7D-BAF5-C120CC5588A1}" dt="2024-05-19T15:04:50.819" v="482" actId="12788"/>
          <ac:spMkLst>
            <pc:docMk/>
            <pc:sldMk cId="72662233" sldId="496"/>
            <ac:spMk id="7" creationId="{ABF23BA7-BB35-FC83-73B4-F787A40BC6D9}"/>
          </ac:spMkLst>
        </pc:spChg>
        <pc:spChg chg="add mod">
          <ac:chgData name="Lute,Chris" userId="4ab04b84-7404-45e1-a7f6-f8e965f9c353" providerId="ADAL" clId="{0A3758F4-3D31-4B7D-BAF5-C120CC5588A1}" dt="2024-05-19T15:05:15.312" v="486" actId="12788"/>
          <ac:spMkLst>
            <pc:docMk/>
            <pc:sldMk cId="72662233" sldId="496"/>
            <ac:spMk id="9" creationId="{D6BF14FF-C0D2-0E07-8B7E-403D451D160A}"/>
          </ac:spMkLst>
        </pc:spChg>
        <pc:spChg chg="add mod">
          <ac:chgData name="Lute,Chris" userId="4ab04b84-7404-45e1-a7f6-f8e965f9c353" providerId="ADAL" clId="{0A3758F4-3D31-4B7D-BAF5-C120CC5588A1}" dt="2024-05-19T15:05:10.506" v="485" actId="1076"/>
          <ac:spMkLst>
            <pc:docMk/>
            <pc:sldMk cId="72662233" sldId="496"/>
            <ac:spMk id="10" creationId="{2620AD6F-EC80-BF8D-0EA2-D82F43208333}"/>
          </ac:spMkLst>
        </pc:spChg>
        <pc:spChg chg="add mod">
          <ac:chgData name="Lute,Chris" userId="4ab04b84-7404-45e1-a7f6-f8e965f9c353" providerId="ADAL" clId="{0A3758F4-3D31-4B7D-BAF5-C120CC5588A1}" dt="2024-05-19T15:04:41.339" v="480" actId="12788"/>
          <ac:spMkLst>
            <pc:docMk/>
            <pc:sldMk cId="72662233" sldId="496"/>
            <ac:spMk id="12" creationId="{C44A0C90-4227-8922-4975-22D1C43A2CE1}"/>
          </ac:spMkLst>
        </pc:spChg>
        <pc:spChg chg="add mod">
          <ac:chgData name="Lute,Chris" userId="4ab04b84-7404-45e1-a7f6-f8e965f9c353" providerId="ADAL" clId="{0A3758F4-3D31-4B7D-BAF5-C120CC5588A1}" dt="2024-05-19T15:05:10.506" v="485" actId="1076"/>
          <ac:spMkLst>
            <pc:docMk/>
            <pc:sldMk cId="72662233" sldId="496"/>
            <ac:spMk id="14" creationId="{A66351C3-5DC3-A9D5-3857-A2DE52F59DCD}"/>
          </ac:spMkLst>
        </pc:spChg>
        <pc:picChg chg="add mod modCrop">
          <ac:chgData name="Lute,Chris" userId="4ab04b84-7404-45e1-a7f6-f8e965f9c353" providerId="ADAL" clId="{0A3758F4-3D31-4B7D-BAF5-C120CC5588A1}" dt="2024-05-19T15:05:15.312" v="486" actId="12788"/>
          <ac:picMkLst>
            <pc:docMk/>
            <pc:sldMk cId="72662233" sldId="496"/>
            <ac:picMk id="8" creationId="{6F7BE038-7C3B-320B-EA96-F4887A0EEEBE}"/>
          </ac:picMkLst>
        </pc:picChg>
        <pc:picChg chg="add mod modCrop">
          <ac:chgData name="Lute,Chris" userId="4ab04b84-7404-45e1-a7f6-f8e965f9c353" providerId="ADAL" clId="{0A3758F4-3D31-4B7D-BAF5-C120CC5588A1}" dt="2024-05-19T15:04:45.999" v="481" actId="12788"/>
          <ac:picMkLst>
            <pc:docMk/>
            <pc:sldMk cId="72662233" sldId="496"/>
            <ac:picMk id="11" creationId="{5A041DDD-9C16-0963-4720-7EDEB53D6A9B}"/>
          </ac:picMkLst>
        </pc:picChg>
        <pc:picChg chg="add mod modCrop">
          <ac:chgData name="Lute,Chris" userId="4ab04b84-7404-45e1-a7f6-f8e965f9c353" providerId="ADAL" clId="{0A3758F4-3D31-4B7D-BAF5-C120CC5588A1}" dt="2024-05-19T15:05:10.506" v="485" actId="1076"/>
          <ac:picMkLst>
            <pc:docMk/>
            <pc:sldMk cId="72662233" sldId="496"/>
            <ac:picMk id="13" creationId="{0ECDACC2-7458-DA7D-90FB-F500A2D51DC4}"/>
          </ac:picMkLst>
        </pc:picChg>
        <pc:picChg chg="add mod">
          <ac:chgData name="Lute,Chris" userId="4ab04b84-7404-45e1-a7f6-f8e965f9c353" providerId="ADAL" clId="{0A3758F4-3D31-4B7D-BAF5-C120CC5588A1}" dt="2024-05-19T15:05:15.312" v="486" actId="12788"/>
          <ac:picMkLst>
            <pc:docMk/>
            <pc:sldMk cId="72662233" sldId="496"/>
            <ac:picMk id="1026" creationId="{2D01E187-FE90-E063-56E5-CD5D792413AD}"/>
          </ac:picMkLst>
        </pc:picChg>
        <pc:picChg chg="add mod">
          <ac:chgData name="Lute,Chris" userId="4ab04b84-7404-45e1-a7f6-f8e965f9c353" providerId="ADAL" clId="{0A3758F4-3D31-4B7D-BAF5-C120CC5588A1}" dt="2024-05-19T15:04:54.980" v="483" actId="12788"/>
          <ac:picMkLst>
            <pc:docMk/>
            <pc:sldMk cId="72662233" sldId="496"/>
            <ac:picMk id="1028" creationId="{D9E33B00-0A8A-D1C5-2010-5EED0A1D19A0}"/>
          </ac:picMkLst>
        </pc:picChg>
        <pc:picChg chg="add mod">
          <ac:chgData name="Lute,Chris" userId="4ab04b84-7404-45e1-a7f6-f8e965f9c353" providerId="ADAL" clId="{0A3758F4-3D31-4B7D-BAF5-C120CC5588A1}" dt="2024-05-19T15:05:10.506" v="485" actId="1076"/>
          <ac:picMkLst>
            <pc:docMk/>
            <pc:sldMk cId="72662233" sldId="496"/>
            <ac:picMk id="1030" creationId="{DA1E290A-BC94-AE34-FA74-EFE8D00A6780}"/>
          </ac:picMkLst>
        </pc:picChg>
        <pc:picChg chg="add del">
          <ac:chgData name="Lute,Chris" userId="4ab04b84-7404-45e1-a7f6-f8e965f9c353" providerId="ADAL" clId="{0A3758F4-3D31-4B7D-BAF5-C120CC5588A1}" dt="2024-05-19T15:00:54.347" v="386"/>
          <ac:picMkLst>
            <pc:docMk/>
            <pc:sldMk cId="72662233" sldId="496"/>
            <ac:picMk id="1032" creationId="{9EA33494-BC08-16CA-54E2-029A6F179FF8}"/>
          </ac:picMkLst>
        </pc:picChg>
      </pc:sldChg>
      <pc:sldChg chg="addSp modSp new mod">
        <pc:chgData name="Lute,Chris" userId="4ab04b84-7404-45e1-a7f6-f8e965f9c353" providerId="ADAL" clId="{0A3758F4-3D31-4B7D-BAF5-C120CC5588A1}" dt="2024-05-19T15:16:58.874" v="691" actId="12788"/>
        <pc:sldMkLst>
          <pc:docMk/>
          <pc:sldMk cId="1304622081" sldId="497"/>
        </pc:sldMkLst>
        <pc:spChg chg="mod">
          <ac:chgData name="Lute,Chris" userId="4ab04b84-7404-45e1-a7f6-f8e965f9c353" providerId="ADAL" clId="{0A3758F4-3D31-4B7D-BAF5-C120CC5588A1}" dt="2024-05-19T15:06:43.809" v="500" actId="20577"/>
          <ac:spMkLst>
            <pc:docMk/>
            <pc:sldMk cId="1304622081" sldId="497"/>
            <ac:spMk id="3" creationId="{09161086-61DC-A58A-CA3B-30D44CE47E50}"/>
          </ac:spMkLst>
        </pc:spChg>
        <pc:spChg chg="add mod">
          <ac:chgData name="Lute,Chris" userId="4ab04b84-7404-45e1-a7f6-f8e965f9c353" providerId="ADAL" clId="{0A3758F4-3D31-4B7D-BAF5-C120CC5588A1}" dt="2024-05-19T15:16:58.874" v="691" actId="12788"/>
          <ac:spMkLst>
            <pc:docMk/>
            <pc:sldMk cId="1304622081" sldId="497"/>
            <ac:spMk id="7" creationId="{D89C6DAE-3E82-F884-A6C9-6D3D04019C7E}"/>
          </ac:spMkLst>
        </pc:spChg>
        <pc:spChg chg="add mod">
          <ac:chgData name="Lute,Chris" userId="4ab04b84-7404-45e1-a7f6-f8e965f9c353" providerId="ADAL" clId="{0A3758F4-3D31-4B7D-BAF5-C120CC5588A1}" dt="2024-05-19T15:15:21.518" v="640" actId="1076"/>
          <ac:spMkLst>
            <pc:docMk/>
            <pc:sldMk cId="1304622081" sldId="497"/>
            <ac:spMk id="9" creationId="{A0053408-4A01-4330-B1B8-33321713ED0C}"/>
          </ac:spMkLst>
        </pc:spChg>
        <pc:spChg chg="add mod">
          <ac:chgData name="Lute,Chris" userId="4ab04b84-7404-45e1-a7f6-f8e965f9c353" providerId="ADAL" clId="{0A3758F4-3D31-4B7D-BAF5-C120CC5588A1}" dt="2024-05-19T15:16:11.929" v="688" actId="12788"/>
          <ac:spMkLst>
            <pc:docMk/>
            <pc:sldMk cId="1304622081" sldId="497"/>
            <ac:spMk id="10" creationId="{9DD1A655-9FFF-2EBA-E38E-E87E7F6A50E6}"/>
          </ac:spMkLst>
        </pc:spChg>
        <pc:picChg chg="add mod">
          <ac:chgData name="Lute,Chris" userId="4ab04b84-7404-45e1-a7f6-f8e965f9c353" providerId="ADAL" clId="{0A3758F4-3D31-4B7D-BAF5-C120CC5588A1}" dt="2024-05-19T15:16:58.874" v="691" actId="12788"/>
          <ac:picMkLst>
            <pc:docMk/>
            <pc:sldMk cId="1304622081" sldId="497"/>
            <ac:picMk id="5" creationId="{4390C406-2BD9-14FB-2937-29420AB76139}"/>
          </ac:picMkLst>
        </pc:picChg>
        <pc:picChg chg="add mod">
          <ac:chgData name="Lute,Chris" userId="4ab04b84-7404-45e1-a7f6-f8e965f9c353" providerId="ADAL" clId="{0A3758F4-3D31-4B7D-BAF5-C120CC5588A1}" dt="2024-05-19T15:16:51.886" v="690" actId="553"/>
          <ac:picMkLst>
            <pc:docMk/>
            <pc:sldMk cId="1304622081" sldId="497"/>
            <ac:picMk id="6" creationId="{99BB1D95-6FBF-2659-EFD7-464DEC582E30}"/>
          </ac:picMkLst>
        </pc:picChg>
        <pc:picChg chg="add mod">
          <ac:chgData name="Lute,Chris" userId="4ab04b84-7404-45e1-a7f6-f8e965f9c353" providerId="ADAL" clId="{0A3758F4-3D31-4B7D-BAF5-C120CC5588A1}" dt="2024-05-19T15:16:11.929" v="688" actId="12788"/>
          <ac:picMkLst>
            <pc:docMk/>
            <pc:sldMk cId="1304622081" sldId="497"/>
            <ac:picMk id="8" creationId="{4E53BF0A-6322-2A23-6495-5729AB978E4B}"/>
          </ac:picMkLst>
        </pc:picChg>
      </pc:sldChg>
      <pc:sldChg chg="addSp modSp new mod">
        <pc:chgData name="Lute,Chris" userId="4ab04b84-7404-45e1-a7f6-f8e965f9c353" providerId="ADAL" clId="{0A3758F4-3D31-4B7D-BAF5-C120CC5588A1}" dt="2024-05-21T05:12:32.936" v="3828" actId="1076"/>
        <pc:sldMkLst>
          <pc:docMk/>
          <pc:sldMk cId="2643903023" sldId="498"/>
        </pc:sldMkLst>
        <pc:spChg chg="mod">
          <ac:chgData name="Lute,Chris" userId="4ab04b84-7404-45e1-a7f6-f8e965f9c353" providerId="ADAL" clId="{0A3758F4-3D31-4B7D-BAF5-C120CC5588A1}" dt="2024-05-19T16:00:49.159" v="1224" actId="20577"/>
          <ac:spMkLst>
            <pc:docMk/>
            <pc:sldMk cId="2643903023" sldId="498"/>
            <ac:spMk id="3" creationId="{9E6BD9F1-B9BA-5875-BAB8-BF7A64AAD2BE}"/>
          </ac:spMkLst>
        </pc:spChg>
        <pc:spChg chg="add mod">
          <ac:chgData name="Lute,Chris" userId="4ab04b84-7404-45e1-a7f6-f8e965f9c353" providerId="ADAL" clId="{0A3758F4-3D31-4B7D-BAF5-C120CC5588A1}" dt="2024-05-20T02:46:27.237" v="2055" actId="1036"/>
          <ac:spMkLst>
            <pc:docMk/>
            <pc:sldMk cId="2643903023" sldId="498"/>
            <ac:spMk id="5" creationId="{F81F7D53-E8BC-F01B-D454-DE50BB1CD50E}"/>
          </ac:spMkLst>
        </pc:spChg>
        <pc:spChg chg="add mod">
          <ac:chgData name="Lute,Chris" userId="4ab04b84-7404-45e1-a7f6-f8e965f9c353" providerId="ADAL" clId="{0A3758F4-3D31-4B7D-BAF5-C120CC5588A1}" dt="2024-05-20T02:47:11.537" v="2191" actId="14100"/>
          <ac:spMkLst>
            <pc:docMk/>
            <pc:sldMk cId="2643903023" sldId="498"/>
            <ac:spMk id="6" creationId="{1A80FCD8-76CD-1755-1F96-BEC6ED82EC24}"/>
          </ac:spMkLst>
        </pc:spChg>
        <pc:spChg chg="add mod">
          <ac:chgData name="Lute,Chris" userId="4ab04b84-7404-45e1-a7f6-f8e965f9c353" providerId="ADAL" clId="{0A3758F4-3D31-4B7D-BAF5-C120CC5588A1}" dt="2024-05-20T02:46:20.096" v="2026" actId="20577"/>
          <ac:spMkLst>
            <pc:docMk/>
            <pc:sldMk cId="2643903023" sldId="498"/>
            <ac:spMk id="7" creationId="{F12CC9F0-BD9C-FFA1-A1B0-DBA2848BEE6F}"/>
          </ac:spMkLst>
        </pc:spChg>
        <pc:spChg chg="add mod">
          <ac:chgData name="Lute,Chris" userId="4ab04b84-7404-45e1-a7f6-f8e965f9c353" providerId="ADAL" clId="{0A3758F4-3D31-4B7D-BAF5-C120CC5588A1}" dt="2024-05-20T02:46:14.334" v="2013" actId="1036"/>
          <ac:spMkLst>
            <pc:docMk/>
            <pc:sldMk cId="2643903023" sldId="498"/>
            <ac:spMk id="8" creationId="{1E560954-E995-255D-9D27-A9719514AF28}"/>
          </ac:spMkLst>
        </pc:spChg>
        <pc:spChg chg="add mod">
          <ac:chgData name="Lute,Chris" userId="4ab04b84-7404-45e1-a7f6-f8e965f9c353" providerId="ADAL" clId="{0A3758F4-3D31-4B7D-BAF5-C120CC5588A1}" dt="2024-05-21T05:12:32.936" v="3828" actId="1076"/>
          <ac:spMkLst>
            <pc:docMk/>
            <pc:sldMk cId="2643903023" sldId="498"/>
            <ac:spMk id="11" creationId="{AAEC805C-970A-956A-3DBB-3F46458014E2}"/>
          </ac:spMkLst>
        </pc:spChg>
        <pc:picChg chg="add mod">
          <ac:chgData name="Lute,Chris" userId="4ab04b84-7404-45e1-a7f6-f8e965f9c353" providerId="ADAL" clId="{0A3758F4-3D31-4B7D-BAF5-C120CC5588A1}" dt="2024-05-19T16:03:59.934" v="1239" actId="1076"/>
          <ac:picMkLst>
            <pc:docMk/>
            <pc:sldMk cId="2643903023" sldId="498"/>
            <ac:picMk id="9" creationId="{7787A5E3-1165-5A5F-73B2-751041D2E15C}"/>
          </ac:picMkLst>
        </pc:picChg>
        <pc:picChg chg="add mod">
          <ac:chgData name="Lute,Chris" userId="4ab04b84-7404-45e1-a7f6-f8e965f9c353" providerId="ADAL" clId="{0A3758F4-3D31-4B7D-BAF5-C120CC5588A1}" dt="2024-05-19T16:04:37.270" v="1244" actId="1076"/>
          <ac:picMkLst>
            <pc:docMk/>
            <pc:sldMk cId="2643903023" sldId="498"/>
            <ac:picMk id="10" creationId="{F5CDCEC1-87B3-7586-B242-3CE9BCDAE325}"/>
          </ac:picMkLst>
        </pc:picChg>
      </pc:sldChg>
      <pc:sldChg chg="addSp delSp modSp new mod">
        <pc:chgData name="Lute,Chris" userId="4ab04b84-7404-45e1-a7f6-f8e965f9c353" providerId="ADAL" clId="{0A3758F4-3D31-4B7D-BAF5-C120CC5588A1}" dt="2024-05-21T04:41:44.503" v="3241" actId="12788"/>
        <pc:sldMkLst>
          <pc:docMk/>
          <pc:sldMk cId="3835611026" sldId="499"/>
        </pc:sldMkLst>
        <pc:spChg chg="mod">
          <ac:chgData name="Lute,Chris" userId="4ab04b84-7404-45e1-a7f6-f8e965f9c353" providerId="ADAL" clId="{0A3758F4-3D31-4B7D-BAF5-C120CC5588A1}" dt="2024-05-19T15:27:48.478" v="846" actId="20577"/>
          <ac:spMkLst>
            <pc:docMk/>
            <pc:sldMk cId="3835611026" sldId="499"/>
            <ac:spMk id="3" creationId="{BF65E308-D3DC-5C77-6E0B-F881166AE188}"/>
          </ac:spMkLst>
        </pc:spChg>
        <pc:spChg chg="add mod">
          <ac:chgData name="Lute,Chris" userId="4ab04b84-7404-45e1-a7f6-f8e965f9c353" providerId="ADAL" clId="{0A3758F4-3D31-4B7D-BAF5-C120CC5588A1}" dt="2024-05-21T04:41:44.503" v="3241" actId="12788"/>
          <ac:spMkLst>
            <pc:docMk/>
            <pc:sldMk cId="3835611026" sldId="499"/>
            <ac:spMk id="6" creationId="{7A911B51-9DDA-11E2-86B2-6A2457EA5494}"/>
          </ac:spMkLst>
        </pc:spChg>
        <pc:spChg chg="add mod">
          <ac:chgData name="Lute,Chris" userId="4ab04b84-7404-45e1-a7f6-f8e965f9c353" providerId="ADAL" clId="{0A3758F4-3D31-4B7D-BAF5-C120CC5588A1}" dt="2024-05-19T15:30:58.489" v="939" actId="1076"/>
          <ac:spMkLst>
            <pc:docMk/>
            <pc:sldMk cId="3835611026" sldId="499"/>
            <ac:spMk id="8" creationId="{8B54F6B7-771F-9E55-6C3E-BA0EC43CFC5F}"/>
          </ac:spMkLst>
        </pc:spChg>
        <pc:spChg chg="add mod">
          <ac:chgData name="Lute,Chris" userId="4ab04b84-7404-45e1-a7f6-f8e965f9c353" providerId="ADAL" clId="{0A3758F4-3D31-4B7D-BAF5-C120CC5588A1}" dt="2024-05-19T15:30:58.489" v="939" actId="1076"/>
          <ac:spMkLst>
            <pc:docMk/>
            <pc:sldMk cId="3835611026" sldId="499"/>
            <ac:spMk id="10" creationId="{0AF85F82-3EC9-2F1F-4EB7-46FB00E733B0}"/>
          </ac:spMkLst>
        </pc:spChg>
        <pc:spChg chg="add mod">
          <ac:chgData name="Lute,Chris" userId="4ab04b84-7404-45e1-a7f6-f8e965f9c353" providerId="ADAL" clId="{0A3758F4-3D31-4B7D-BAF5-C120CC5588A1}" dt="2024-05-19T15:30:58.489" v="939" actId="1076"/>
          <ac:spMkLst>
            <pc:docMk/>
            <pc:sldMk cId="3835611026" sldId="499"/>
            <ac:spMk id="16" creationId="{317E4D23-B65D-1164-1308-AA2807199F29}"/>
          </ac:spMkLst>
        </pc:spChg>
        <pc:spChg chg="add mod">
          <ac:chgData name="Lute,Chris" userId="4ab04b84-7404-45e1-a7f6-f8e965f9c353" providerId="ADAL" clId="{0A3758F4-3D31-4B7D-BAF5-C120CC5588A1}" dt="2024-05-19T15:30:58.489" v="939" actId="1076"/>
          <ac:spMkLst>
            <pc:docMk/>
            <pc:sldMk cId="3835611026" sldId="499"/>
            <ac:spMk id="23" creationId="{BB4A4175-8FE0-8398-F1D3-7F687F9A616F}"/>
          </ac:spMkLst>
        </pc:spChg>
        <pc:spChg chg="add mod">
          <ac:chgData name="Lute,Chris" userId="4ab04b84-7404-45e1-a7f6-f8e965f9c353" providerId="ADAL" clId="{0A3758F4-3D31-4B7D-BAF5-C120CC5588A1}" dt="2024-05-19T15:31:50.415" v="955" actId="1076"/>
          <ac:spMkLst>
            <pc:docMk/>
            <pc:sldMk cId="3835611026" sldId="499"/>
            <ac:spMk id="32" creationId="{7B361F0D-91C3-321F-504C-269D6C8FAA3C}"/>
          </ac:spMkLst>
        </pc:spChg>
        <pc:spChg chg="add del mod">
          <ac:chgData name="Lute,Chris" userId="4ab04b84-7404-45e1-a7f6-f8e965f9c353" providerId="ADAL" clId="{0A3758F4-3D31-4B7D-BAF5-C120CC5588A1}" dt="2024-05-19T15:34:42.439" v="1001" actId="478"/>
          <ac:spMkLst>
            <pc:docMk/>
            <pc:sldMk cId="3835611026" sldId="499"/>
            <ac:spMk id="33" creationId="{8504FEE0-5130-AA7D-EE74-757952C474F6}"/>
          </ac:spMkLst>
        </pc:spChg>
        <pc:spChg chg="add mod">
          <ac:chgData name="Lute,Chris" userId="4ab04b84-7404-45e1-a7f6-f8e965f9c353" providerId="ADAL" clId="{0A3758F4-3D31-4B7D-BAF5-C120CC5588A1}" dt="2024-05-19T15:32:46.203" v="967" actId="1076"/>
          <ac:spMkLst>
            <pc:docMk/>
            <pc:sldMk cId="3835611026" sldId="499"/>
            <ac:spMk id="48" creationId="{20B80E1E-B975-713A-DE45-FA865B5B2BBB}"/>
          </ac:spMkLst>
        </pc:spChg>
        <pc:spChg chg="add mod">
          <ac:chgData name="Lute,Chris" userId="4ab04b84-7404-45e1-a7f6-f8e965f9c353" providerId="ADAL" clId="{0A3758F4-3D31-4B7D-BAF5-C120CC5588A1}" dt="2024-05-19T15:33:48.464" v="1000" actId="20577"/>
          <ac:spMkLst>
            <pc:docMk/>
            <pc:sldMk cId="3835611026" sldId="499"/>
            <ac:spMk id="51" creationId="{68DF9613-04DA-ED08-409B-FC77A7D75C4B}"/>
          </ac:spMkLst>
        </pc:spChg>
        <pc:picChg chg="add mod">
          <ac:chgData name="Lute,Chris" userId="4ab04b84-7404-45e1-a7f6-f8e965f9c353" providerId="ADAL" clId="{0A3758F4-3D31-4B7D-BAF5-C120CC5588A1}" dt="2024-05-19T15:30:58.489" v="939" actId="1076"/>
          <ac:picMkLst>
            <pc:docMk/>
            <pc:sldMk cId="3835611026" sldId="499"/>
            <ac:picMk id="5" creationId="{6A8CB225-73EF-C584-CA6E-557B1FCCFFFA}"/>
          </ac:picMkLst>
        </pc:picChg>
        <pc:picChg chg="add mod">
          <ac:chgData name="Lute,Chris" userId="4ab04b84-7404-45e1-a7f6-f8e965f9c353" providerId="ADAL" clId="{0A3758F4-3D31-4B7D-BAF5-C120CC5588A1}" dt="2024-05-19T15:31:24.028" v="948" actId="1036"/>
          <ac:picMkLst>
            <pc:docMk/>
            <pc:sldMk cId="3835611026" sldId="499"/>
            <ac:picMk id="2050" creationId="{C459D52D-C2A0-BA3F-34B6-AB4695B6E915}"/>
          </ac:picMkLst>
        </pc:picChg>
        <pc:cxnChg chg="add mod">
          <ac:chgData name="Lute,Chris" userId="4ab04b84-7404-45e1-a7f6-f8e965f9c353" providerId="ADAL" clId="{0A3758F4-3D31-4B7D-BAF5-C120CC5588A1}" dt="2024-05-19T15:30:58.489" v="939" actId="1076"/>
          <ac:cxnSpMkLst>
            <pc:docMk/>
            <pc:sldMk cId="3835611026" sldId="499"/>
            <ac:cxnSpMk id="7" creationId="{FB2AE036-973A-3281-9E1C-4F3DC808F5A4}"/>
          </ac:cxnSpMkLst>
        </pc:cxnChg>
        <pc:cxnChg chg="add mod">
          <ac:chgData name="Lute,Chris" userId="4ab04b84-7404-45e1-a7f6-f8e965f9c353" providerId="ADAL" clId="{0A3758F4-3D31-4B7D-BAF5-C120CC5588A1}" dt="2024-05-19T15:30:58.489" v="939" actId="1076"/>
          <ac:cxnSpMkLst>
            <pc:docMk/>
            <pc:sldMk cId="3835611026" sldId="499"/>
            <ac:cxnSpMk id="11" creationId="{DD2F32BC-65C0-E702-7779-FE24FF251B0D}"/>
          </ac:cxnSpMkLst>
        </pc:cxnChg>
        <pc:cxnChg chg="add mod">
          <ac:chgData name="Lute,Chris" userId="4ab04b84-7404-45e1-a7f6-f8e965f9c353" providerId="ADAL" clId="{0A3758F4-3D31-4B7D-BAF5-C120CC5588A1}" dt="2024-05-19T15:31:16.611" v="943" actId="14100"/>
          <ac:cxnSpMkLst>
            <pc:docMk/>
            <pc:sldMk cId="3835611026" sldId="499"/>
            <ac:cxnSpMk id="17" creationId="{EC919ABA-E21E-787A-AD4F-BCC73245396A}"/>
          </ac:cxnSpMkLst>
        </pc:cxnChg>
        <pc:cxnChg chg="add del mod">
          <ac:chgData name="Lute,Chris" userId="4ab04b84-7404-45e1-a7f6-f8e965f9c353" providerId="ADAL" clId="{0A3758F4-3D31-4B7D-BAF5-C120CC5588A1}" dt="2024-05-19T15:31:31.363" v="950" actId="478"/>
          <ac:cxnSpMkLst>
            <pc:docMk/>
            <pc:sldMk cId="3835611026" sldId="499"/>
            <ac:cxnSpMk id="18" creationId="{937F27A6-D292-D96E-7176-6CD307AE96BA}"/>
          </ac:cxnSpMkLst>
        </pc:cxnChg>
        <pc:cxnChg chg="add mod">
          <ac:chgData name="Lute,Chris" userId="4ab04b84-7404-45e1-a7f6-f8e965f9c353" providerId="ADAL" clId="{0A3758F4-3D31-4B7D-BAF5-C120CC5588A1}" dt="2024-05-19T15:31:09.242" v="940" actId="14100"/>
          <ac:cxnSpMkLst>
            <pc:docMk/>
            <pc:sldMk cId="3835611026" sldId="499"/>
            <ac:cxnSpMk id="22" creationId="{10296118-4C61-B6BA-1A45-DACBCF704997}"/>
          </ac:cxnSpMkLst>
        </pc:cxnChg>
        <pc:cxnChg chg="add mod">
          <ac:chgData name="Lute,Chris" userId="4ab04b84-7404-45e1-a7f6-f8e965f9c353" providerId="ADAL" clId="{0A3758F4-3D31-4B7D-BAF5-C120CC5588A1}" dt="2024-05-19T15:32:13.805" v="959" actId="14100"/>
          <ac:cxnSpMkLst>
            <pc:docMk/>
            <pc:sldMk cId="3835611026" sldId="499"/>
            <ac:cxnSpMk id="24" creationId="{D9B70665-CD33-0960-B36C-9B3D9271F437}"/>
          </ac:cxnSpMkLst>
        </pc:cxnChg>
        <pc:cxnChg chg="add mod">
          <ac:chgData name="Lute,Chris" userId="4ab04b84-7404-45e1-a7f6-f8e965f9c353" providerId="ADAL" clId="{0A3758F4-3D31-4B7D-BAF5-C120CC5588A1}" dt="2024-05-19T15:32:17.170" v="960" actId="14100"/>
          <ac:cxnSpMkLst>
            <pc:docMk/>
            <pc:sldMk cId="3835611026" sldId="499"/>
            <ac:cxnSpMk id="39" creationId="{C0B013C4-C44E-1C19-5DE3-CF5960BECA66}"/>
          </ac:cxnSpMkLst>
        </pc:cxnChg>
        <pc:cxnChg chg="add mod">
          <ac:chgData name="Lute,Chris" userId="4ab04b84-7404-45e1-a7f6-f8e965f9c353" providerId="ADAL" clId="{0A3758F4-3D31-4B7D-BAF5-C120CC5588A1}" dt="2024-05-19T15:33:21.736" v="969" actId="1582"/>
          <ac:cxnSpMkLst>
            <pc:docMk/>
            <pc:sldMk cId="3835611026" sldId="499"/>
            <ac:cxnSpMk id="50" creationId="{D2FE349F-E9B2-D443-ACEB-B073733F18E6}"/>
          </ac:cxnSpMkLst>
        </pc:cxnChg>
      </pc:sldChg>
      <pc:sldChg chg="addSp modSp new mod">
        <pc:chgData name="Lute,Chris" userId="4ab04b84-7404-45e1-a7f6-f8e965f9c353" providerId="ADAL" clId="{0A3758F4-3D31-4B7D-BAF5-C120CC5588A1}" dt="2024-05-20T02:39:12.793" v="1483" actId="20577"/>
        <pc:sldMkLst>
          <pc:docMk/>
          <pc:sldMk cId="2428977702" sldId="500"/>
        </pc:sldMkLst>
        <pc:spChg chg="mod">
          <ac:chgData name="Lute,Chris" userId="4ab04b84-7404-45e1-a7f6-f8e965f9c353" providerId="ADAL" clId="{0A3758F4-3D31-4B7D-BAF5-C120CC5588A1}" dt="2024-05-19T16:05:49.733" v="1294" actId="20577"/>
          <ac:spMkLst>
            <pc:docMk/>
            <pc:sldMk cId="2428977702" sldId="500"/>
            <ac:spMk id="3" creationId="{D3BAF9C6-A050-A74C-CF3E-85DBC5271E28}"/>
          </ac:spMkLst>
        </pc:spChg>
        <pc:spChg chg="add mod">
          <ac:chgData name="Lute,Chris" userId="4ab04b84-7404-45e1-a7f6-f8e965f9c353" providerId="ADAL" clId="{0A3758F4-3D31-4B7D-BAF5-C120CC5588A1}" dt="2024-05-20T02:38:27.469" v="1405" actId="14100"/>
          <ac:spMkLst>
            <pc:docMk/>
            <pc:sldMk cId="2428977702" sldId="500"/>
            <ac:spMk id="5" creationId="{25D75F16-84DB-0310-DAC3-6C64CD169096}"/>
          </ac:spMkLst>
        </pc:spChg>
        <pc:spChg chg="add mod">
          <ac:chgData name="Lute,Chris" userId="4ab04b84-7404-45e1-a7f6-f8e965f9c353" providerId="ADAL" clId="{0A3758F4-3D31-4B7D-BAF5-C120CC5588A1}" dt="2024-05-20T02:39:12.793" v="1483" actId="20577"/>
          <ac:spMkLst>
            <pc:docMk/>
            <pc:sldMk cId="2428977702" sldId="500"/>
            <ac:spMk id="6" creationId="{C3196FA3-CD06-F89D-F67C-E8C642E69AA9}"/>
          </ac:spMkLst>
        </pc:spChg>
        <pc:picChg chg="add mod">
          <ac:chgData name="Lute,Chris" userId="4ab04b84-7404-45e1-a7f6-f8e965f9c353" providerId="ADAL" clId="{0A3758F4-3D31-4B7D-BAF5-C120CC5588A1}" dt="2024-05-20T02:36:53.457" v="1305" actId="1076"/>
          <ac:picMkLst>
            <pc:docMk/>
            <pc:sldMk cId="2428977702" sldId="500"/>
            <ac:picMk id="4098" creationId="{F17CCF68-F5AE-39A3-09D6-1E3FC1AB6F59}"/>
          </ac:picMkLst>
        </pc:picChg>
        <pc:picChg chg="add mod">
          <ac:chgData name="Lute,Chris" userId="4ab04b84-7404-45e1-a7f6-f8e965f9c353" providerId="ADAL" clId="{0A3758F4-3D31-4B7D-BAF5-C120CC5588A1}" dt="2024-05-20T02:36:46.231" v="1304" actId="1076"/>
          <ac:picMkLst>
            <pc:docMk/>
            <pc:sldMk cId="2428977702" sldId="500"/>
            <ac:picMk id="4100" creationId="{2B77DBA9-19E1-95D2-2438-CCC23D8EC521}"/>
          </ac:picMkLst>
        </pc:picChg>
      </pc:sldChg>
      <pc:sldChg chg="addSp modSp new mod modNotesTx">
        <pc:chgData name="Lute,Chris" userId="4ab04b84-7404-45e1-a7f6-f8e965f9c353" providerId="ADAL" clId="{0A3758F4-3D31-4B7D-BAF5-C120CC5588A1}" dt="2024-05-20T02:45:25.520" v="1954" actId="20577"/>
        <pc:sldMkLst>
          <pc:docMk/>
          <pc:sldMk cId="3575864055" sldId="501"/>
        </pc:sldMkLst>
        <pc:spChg chg="mod">
          <ac:chgData name="Lute,Chris" userId="4ab04b84-7404-45e1-a7f6-f8e965f9c353" providerId="ADAL" clId="{0A3758F4-3D31-4B7D-BAF5-C120CC5588A1}" dt="2024-05-20T02:43:05.361" v="1494" actId="20577"/>
          <ac:spMkLst>
            <pc:docMk/>
            <pc:sldMk cId="3575864055" sldId="501"/>
            <ac:spMk id="3" creationId="{40274CF6-7D6E-91A0-30B8-3149512A5076}"/>
          </ac:spMkLst>
        </pc:spChg>
        <pc:picChg chg="add">
          <ac:chgData name="Lute,Chris" userId="4ab04b84-7404-45e1-a7f6-f8e965f9c353" providerId="ADAL" clId="{0A3758F4-3D31-4B7D-BAF5-C120CC5588A1}" dt="2024-05-20T02:43:08.141" v="1495"/>
          <ac:picMkLst>
            <pc:docMk/>
            <pc:sldMk cId="3575864055" sldId="501"/>
            <ac:picMk id="5122" creationId="{909D15A9-31AB-A5D1-BA99-0F30A1EB3563}"/>
          </ac:picMkLst>
        </pc:picChg>
      </pc:sldChg>
      <pc:sldChg chg="addSp delSp modSp new mod">
        <pc:chgData name="Lute,Chris" userId="4ab04b84-7404-45e1-a7f6-f8e965f9c353" providerId="ADAL" clId="{0A3758F4-3D31-4B7D-BAF5-C120CC5588A1}" dt="2024-05-20T03:01:41.263" v="2639" actId="1036"/>
        <pc:sldMkLst>
          <pc:docMk/>
          <pc:sldMk cId="1946194139" sldId="502"/>
        </pc:sldMkLst>
        <pc:spChg chg="mod">
          <ac:chgData name="Lute,Chris" userId="4ab04b84-7404-45e1-a7f6-f8e965f9c353" providerId="ADAL" clId="{0A3758F4-3D31-4B7D-BAF5-C120CC5588A1}" dt="2024-05-20T02:48:28.383" v="2203" actId="20577"/>
          <ac:spMkLst>
            <pc:docMk/>
            <pc:sldMk cId="1946194139" sldId="502"/>
            <ac:spMk id="3" creationId="{1EE60715-394D-FCE9-2A54-205B391CF032}"/>
          </ac:spMkLst>
        </pc:spChg>
        <pc:spChg chg="add mod">
          <ac:chgData name="Lute,Chris" userId="4ab04b84-7404-45e1-a7f6-f8e965f9c353" providerId="ADAL" clId="{0A3758F4-3D31-4B7D-BAF5-C120CC5588A1}" dt="2024-05-20T02:56:45.395" v="2428" actId="12789"/>
          <ac:spMkLst>
            <pc:docMk/>
            <pc:sldMk cId="1946194139" sldId="502"/>
            <ac:spMk id="7" creationId="{F8A4E3D9-E277-52E7-540C-CA4E4BDC132D}"/>
          </ac:spMkLst>
        </pc:spChg>
        <pc:spChg chg="add mod">
          <ac:chgData name="Lute,Chris" userId="4ab04b84-7404-45e1-a7f6-f8e965f9c353" providerId="ADAL" clId="{0A3758F4-3D31-4B7D-BAF5-C120CC5588A1}" dt="2024-05-20T03:01:41.263" v="2639" actId="1036"/>
          <ac:spMkLst>
            <pc:docMk/>
            <pc:sldMk cId="1946194139" sldId="502"/>
            <ac:spMk id="8" creationId="{5B64EBA4-64A3-4B16-C75F-5C67F619ED6B}"/>
          </ac:spMkLst>
        </pc:spChg>
        <pc:picChg chg="add mod">
          <ac:chgData name="Lute,Chris" userId="4ab04b84-7404-45e1-a7f6-f8e965f9c353" providerId="ADAL" clId="{0A3758F4-3D31-4B7D-BAF5-C120CC5588A1}" dt="2024-05-20T02:52:50.472" v="2218" actId="1076"/>
          <ac:picMkLst>
            <pc:docMk/>
            <pc:sldMk cId="1946194139" sldId="502"/>
            <ac:picMk id="6" creationId="{437383CC-7E28-EF0D-9B8B-117872F1F874}"/>
          </ac:picMkLst>
        </pc:picChg>
        <pc:picChg chg="add mod">
          <ac:chgData name="Lute,Chris" userId="4ab04b84-7404-45e1-a7f6-f8e965f9c353" providerId="ADAL" clId="{0A3758F4-3D31-4B7D-BAF5-C120CC5588A1}" dt="2024-05-20T02:56:45.395" v="2428" actId="12789"/>
          <ac:picMkLst>
            <pc:docMk/>
            <pc:sldMk cId="1946194139" sldId="502"/>
            <ac:picMk id="6146" creationId="{466C5E23-B5CA-7460-B8F6-169318C86E05}"/>
          </ac:picMkLst>
        </pc:picChg>
        <pc:picChg chg="add del mod">
          <ac:chgData name="Lute,Chris" userId="4ab04b84-7404-45e1-a7f6-f8e965f9c353" providerId="ADAL" clId="{0A3758F4-3D31-4B7D-BAF5-C120CC5588A1}" dt="2024-05-20T02:59:28.928" v="2445" actId="478"/>
          <ac:picMkLst>
            <pc:docMk/>
            <pc:sldMk cId="1946194139" sldId="502"/>
            <ac:picMk id="6148" creationId="{40B55773-A790-740B-9215-B6EF4E0C6B0A}"/>
          </ac:picMkLst>
        </pc:picChg>
        <pc:picChg chg="add mod">
          <ac:chgData name="Lute,Chris" userId="4ab04b84-7404-45e1-a7f6-f8e965f9c353" providerId="ADAL" clId="{0A3758F4-3D31-4B7D-BAF5-C120CC5588A1}" dt="2024-05-20T03:01:11.232" v="2617" actId="171"/>
          <ac:picMkLst>
            <pc:docMk/>
            <pc:sldMk cId="1946194139" sldId="502"/>
            <ac:picMk id="6150" creationId="{1C662597-68C9-3BCB-377C-5A422CFEBE9F}"/>
          </ac:picMkLst>
        </pc:picChg>
      </pc:sldChg>
      <pc:sldChg chg="addSp modSp new mod">
        <pc:chgData name="Lute,Chris" userId="4ab04b84-7404-45e1-a7f6-f8e965f9c353" providerId="ADAL" clId="{0A3758F4-3D31-4B7D-BAF5-C120CC5588A1}" dt="2024-05-21T04:56:41.059" v="3517" actId="1036"/>
        <pc:sldMkLst>
          <pc:docMk/>
          <pc:sldMk cId="2740278430" sldId="503"/>
        </pc:sldMkLst>
        <pc:spChg chg="mod">
          <ac:chgData name="Lute,Chris" userId="4ab04b84-7404-45e1-a7f6-f8e965f9c353" providerId="ADAL" clId="{0A3758F4-3D31-4B7D-BAF5-C120CC5588A1}" dt="2024-05-21T04:46:33.123" v="3257" actId="20577"/>
          <ac:spMkLst>
            <pc:docMk/>
            <pc:sldMk cId="2740278430" sldId="503"/>
            <ac:spMk id="3" creationId="{244D31E7-A665-608D-1FE8-39C121DA9209}"/>
          </ac:spMkLst>
        </pc:spChg>
        <pc:spChg chg="add mod">
          <ac:chgData name="Lute,Chris" userId="4ab04b84-7404-45e1-a7f6-f8e965f9c353" providerId="ADAL" clId="{0A3758F4-3D31-4B7D-BAF5-C120CC5588A1}" dt="2024-05-21T04:55:53.143" v="3511" actId="1076"/>
          <ac:spMkLst>
            <pc:docMk/>
            <pc:sldMk cId="2740278430" sldId="503"/>
            <ac:spMk id="6" creationId="{4593CFB9-7946-491A-BA4C-2085E446EB0E}"/>
          </ac:spMkLst>
        </pc:spChg>
        <pc:picChg chg="add mod">
          <ac:chgData name="Lute,Chris" userId="4ab04b84-7404-45e1-a7f6-f8e965f9c353" providerId="ADAL" clId="{0A3758F4-3D31-4B7D-BAF5-C120CC5588A1}" dt="2024-05-21T04:56:41.059" v="3517" actId="1036"/>
          <ac:picMkLst>
            <pc:docMk/>
            <pc:sldMk cId="2740278430" sldId="503"/>
            <ac:picMk id="1026" creationId="{919FCBC5-3861-038A-45C2-1C8C9CE460A6}"/>
          </ac:picMkLst>
        </pc:picChg>
        <pc:picChg chg="add mod">
          <ac:chgData name="Lute,Chris" userId="4ab04b84-7404-45e1-a7f6-f8e965f9c353" providerId="ADAL" clId="{0A3758F4-3D31-4B7D-BAF5-C120CC5588A1}" dt="2024-05-21T04:56:10.593" v="3516" actId="1076"/>
          <ac:picMkLst>
            <pc:docMk/>
            <pc:sldMk cId="2740278430" sldId="503"/>
            <ac:picMk id="1028" creationId="{36CC1081-05F2-2E8D-C643-83A140591EED}"/>
          </ac:picMkLst>
        </pc:picChg>
      </pc:sldChg>
      <pc:sldChg chg="addSp delSp modSp new mod modNotesTx">
        <pc:chgData name="Lute,Chris" userId="4ab04b84-7404-45e1-a7f6-f8e965f9c353" providerId="ADAL" clId="{0A3758F4-3D31-4B7D-BAF5-C120CC5588A1}" dt="2024-05-21T05:04:10.068" v="3764" actId="20577"/>
        <pc:sldMkLst>
          <pc:docMk/>
          <pc:sldMk cId="748211279" sldId="504"/>
        </pc:sldMkLst>
        <pc:spChg chg="mod">
          <ac:chgData name="Lute,Chris" userId="4ab04b84-7404-45e1-a7f6-f8e965f9c353" providerId="ADAL" clId="{0A3758F4-3D31-4B7D-BAF5-C120CC5588A1}" dt="2024-05-21T04:57:02.105" v="3531" actId="20577"/>
          <ac:spMkLst>
            <pc:docMk/>
            <pc:sldMk cId="748211279" sldId="504"/>
            <ac:spMk id="3" creationId="{E5D3C32F-919D-7A1F-9C71-CBA0C173DF2D}"/>
          </ac:spMkLst>
        </pc:spChg>
        <pc:spChg chg="add del mod">
          <ac:chgData name="Lute,Chris" userId="4ab04b84-7404-45e1-a7f6-f8e965f9c353" providerId="ADAL" clId="{0A3758F4-3D31-4B7D-BAF5-C120CC5588A1}" dt="2024-05-21T04:51:51.775" v="3264"/>
          <ac:spMkLst>
            <pc:docMk/>
            <pc:sldMk cId="748211279" sldId="504"/>
            <ac:spMk id="5" creationId="{3ABEF812-78E2-67CC-5BC5-9F2777186B35}"/>
          </ac:spMkLst>
        </pc:spChg>
        <pc:spChg chg="add mod">
          <ac:chgData name="Lute,Chris" userId="4ab04b84-7404-45e1-a7f6-f8e965f9c353" providerId="ADAL" clId="{0A3758F4-3D31-4B7D-BAF5-C120CC5588A1}" dt="2024-05-21T05:01:07.714" v="3703" actId="1076"/>
          <ac:spMkLst>
            <pc:docMk/>
            <pc:sldMk cId="748211279" sldId="504"/>
            <ac:spMk id="7" creationId="{9B156ED7-E2C0-56B6-2B92-BC9F7E2DB70E}"/>
          </ac:spMkLst>
        </pc:spChg>
        <pc:spChg chg="add mod">
          <ac:chgData name="Lute,Chris" userId="4ab04b84-7404-45e1-a7f6-f8e965f9c353" providerId="ADAL" clId="{0A3758F4-3D31-4B7D-BAF5-C120CC5588A1}" dt="2024-05-21T05:02:38.792" v="3715" actId="1076"/>
          <ac:spMkLst>
            <pc:docMk/>
            <pc:sldMk cId="748211279" sldId="504"/>
            <ac:spMk id="8" creationId="{04068F35-BCB2-EE0E-8176-B95651244644}"/>
          </ac:spMkLst>
        </pc:spChg>
        <pc:spChg chg="add mod">
          <ac:chgData name="Lute,Chris" userId="4ab04b84-7404-45e1-a7f6-f8e965f9c353" providerId="ADAL" clId="{0A3758F4-3D31-4B7D-BAF5-C120CC5588A1}" dt="2024-05-21T05:01:50.535" v="3709" actId="1076"/>
          <ac:spMkLst>
            <pc:docMk/>
            <pc:sldMk cId="748211279" sldId="504"/>
            <ac:spMk id="9" creationId="{F552D3EB-7653-17C5-6AEB-373DCB30C678}"/>
          </ac:spMkLst>
        </pc:spChg>
        <pc:spChg chg="add mod">
          <ac:chgData name="Lute,Chris" userId="4ab04b84-7404-45e1-a7f6-f8e965f9c353" providerId="ADAL" clId="{0A3758F4-3D31-4B7D-BAF5-C120CC5588A1}" dt="2024-05-21T05:00:06.901" v="3697" actId="552"/>
          <ac:spMkLst>
            <pc:docMk/>
            <pc:sldMk cId="748211279" sldId="504"/>
            <ac:spMk id="10" creationId="{2E95188E-68DA-D193-430B-487A69BEF28C}"/>
          </ac:spMkLst>
        </pc:spChg>
        <pc:spChg chg="add mod">
          <ac:chgData name="Lute,Chris" userId="4ab04b84-7404-45e1-a7f6-f8e965f9c353" providerId="ADAL" clId="{0A3758F4-3D31-4B7D-BAF5-C120CC5588A1}" dt="2024-05-21T05:00:06.901" v="3697" actId="552"/>
          <ac:spMkLst>
            <pc:docMk/>
            <pc:sldMk cId="748211279" sldId="504"/>
            <ac:spMk id="11" creationId="{703CA96E-136A-20B9-8C13-91C675C4C726}"/>
          </ac:spMkLst>
        </pc:spChg>
        <pc:spChg chg="add mod">
          <ac:chgData name="Lute,Chris" userId="4ab04b84-7404-45e1-a7f6-f8e965f9c353" providerId="ADAL" clId="{0A3758F4-3D31-4B7D-BAF5-C120CC5588A1}" dt="2024-05-21T05:02:10.922" v="3710" actId="208"/>
          <ac:spMkLst>
            <pc:docMk/>
            <pc:sldMk cId="748211279" sldId="504"/>
            <ac:spMk id="12" creationId="{27035B28-E746-1D56-E8F9-CC6115127086}"/>
          </ac:spMkLst>
        </pc:spChg>
        <pc:spChg chg="add mod">
          <ac:chgData name="Lute,Chris" userId="4ab04b84-7404-45e1-a7f6-f8e965f9c353" providerId="ADAL" clId="{0A3758F4-3D31-4B7D-BAF5-C120CC5588A1}" dt="2024-05-21T05:02:29.946" v="3713" actId="553"/>
          <ac:spMkLst>
            <pc:docMk/>
            <pc:sldMk cId="748211279" sldId="504"/>
            <ac:spMk id="13" creationId="{0C44282D-DBE3-7556-E875-B8829B35D68B}"/>
          </ac:spMkLst>
        </pc:spChg>
        <pc:spChg chg="add mod">
          <ac:chgData name="Lute,Chris" userId="4ab04b84-7404-45e1-a7f6-f8e965f9c353" providerId="ADAL" clId="{0A3758F4-3D31-4B7D-BAF5-C120CC5588A1}" dt="2024-05-21T05:02:29.946" v="3713" actId="553"/>
          <ac:spMkLst>
            <pc:docMk/>
            <pc:sldMk cId="748211279" sldId="504"/>
            <ac:spMk id="14" creationId="{77FC7149-8537-3850-C390-6FD9491C852E}"/>
          </ac:spMkLst>
        </pc:spChg>
        <pc:spChg chg="add mod">
          <ac:chgData name="Lute,Chris" userId="4ab04b84-7404-45e1-a7f6-f8e965f9c353" providerId="ADAL" clId="{0A3758F4-3D31-4B7D-BAF5-C120CC5588A1}" dt="2024-05-21T05:02:29.946" v="3713" actId="553"/>
          <ac:spMkLst>
            <pc:docMk/>
            <pc:sldMk cId="748211279" sldId="504"/>
            <ac:spMk id="15" creationId="{57ED5554-6D7F-5C68-371B-F3D715041A06}"/>
          </ac:spMkLst>
        </pc:spChg>
        <pc:picChg chg="add mod modCrop">
          <ac:chgData name="Lute,Chris" userId="4ab04b84-7404-45e1-a7f6-f8e965f9c353" providerId="ADAL" clId="{0A3758F4-3D31-4B7D-BAF5-C120CC5588A1}" dt="2024-05-21T04:52:19.127" v="3269" actId="1076"/>
          <ac:picMkLst>
            <pc:docMk/>
            <pc:sldMk cId="748211279" sldId="504"/>
            <ac:picMk id="6" creationId="{95080ECC-66F0-57B3-924F-9842537BCDEC}"/>
          </ac:picMkLst>
        </pc:picChg>
      </pc:sldChg>
      <pc:sldChg chg="addSp delSp modSp new mod">
        <pc:chgData name="Lute,Chris" userId="4ab04b84-7404-45e1-a7f6-f8e965f9c353" providerId="ADAL" clId="{0A3758F4-3D31-4B7D-BAF5-C120CC5588A1}" dt="2024-05-21T05:06:35.179" v="3825" actId="1036"/>
        <pc:sldMkLst>
          <pc:docMk/>
          <pc:sldMk cId="3414596740" sldId="505"/>
        </pc:sldMkLst>
        <pc:spChg chg="mod">
          <ac:chgData name="Lute,Chris" userId="4ab04b84-7404-45e1-a7f6-f8e965f9c353" providerId="ADAL" clId="{0A3758F4-3D31-4B7D-BAF5-C120CC5588A1}" dt="2024-05-21T05:05:47.772" v="3780" actId="20577"/>
          <ac:spMkLst>
            <pc:docMk/>
            <pc:sldMk cId="3414596740" sldId="505"/>
            <ac:spMk id="3" creationId="{93BF2947-F94B-6498-B69E-CAE4E64106FA}"/>
          </ac:spMkLst>
        </pc:spChg>
        <pc:spChg chg="add del">
          <ac:chgData name="Lute,Chris" userId="4ab04b84-7404-45e1-a7f6-f8e965f9c353" providerId="ADAL" clId="{0A3758F4-3D31-4B7D-BAF5-C120CC5588A1}" dt="2024-05-21T05:06:18.971" v="3782" actId="478"/>
          <ac:spMkLst>
            <pc:docMk/>
            <pc:sldMk cId="3414596740" sldId="505"/>
            <ac:spMk id="5" creationId="{4961533E-23EE-BF3C-71E2-A1B526A88530}"/>
          </ac:spMkLst>
        </pc:spChg>
        <pc:picChg chg="add mod">
          <ac:chgData name="Lute,Chris" userId="4ab04b84-7404-45e1-a7f6-f8e965f9c353" providerId="ADAL" clId="{0A3758F4-3D31-4B7D-BAF5-C120CC5588A1}" dt="2024-05-21T05:06:35.179" v="3825" actId="1036"/>
          <ac:picMkLst>
            <pc:docMk/>
            <pc:sldMk cId="3414596740" sldId="505"/>
            <ac:picMk id="6" creationId="{614F33D3-394A-ADFB-A6C3-52619AAA9D5F}"/>
          </ac:picMkLst>
        </pc:picChg>
      </pc:sldChg>
    </pc:docChg>
  </pc:docChgLst>
  <pc:docChgLst>
    <pc:chgData name="Lute,Chris" userId="4ab04b84-7404-45e1-a7f6-f8e965f9c353" providerId="ADAL" clId="{E2F158E3-2F1E-4898-BB27-CE6324699962}"/>
    <pc:docChg chg="modSld">
      <pc:chgData name="Lute,Chris" userId="4ab04b84-7404-45e1-a7f6-f8e965f9c353" providerId="ADAL" clId="{E2F158E3-2F1E-4898-BB27-CE6324699962}" dt="2023-01-18T23:53:27.001" v="0" actId="1036"/>
      <pc:docMkLst>
        <pc:docMk/>
      </pc:docMkLst>
      <pc:sldChg chg="modSp mod">
        <pc:chgData name="Lute,Chris" userId="4ab04b84-7404-45e1-a7f6-f8e965f9c353" providerId="ADAL" clId="{E2F158E3-2F1E-4898-BB27-CE6324699962}" dt="2023-01-18T23:53:27.001" v="0" actId="1036"/>
        <pc:sldMkLst>
          <pc:docMk/>
          <pc:sldMk cId="625451698" sldId="483"/>
        </pc:sldMkLst>
        <pc:picChg chg="mod">
          <ac:chgData name="Lute,Chris" userId="4ab04b84-7404-45e1-a7f6-f8e965f9c353" providerId="ADAL" clId="{E2F158E3-2F1E-4898-BB27-CE6324699962}" dt="2023-01-18T23:53:27.001" v="0" actId="1036"/>
          <ac:picMkLst>
            <pc:docMk/>
            <pc:sldMk cId="625451698" sldId="483"/>
            <ac:picMk id="6" creationId="{3E00E925-FA59-47D1-94D8-522D0ACFA024}"/>
          </ac:picMkLst>
        </pc:picChg>
      </pc:sldChg>
    </pc:docChg>
  </pc:docChgLst>
  <pc:docChgLst>
    <pc:chgData name="Lute,Chris" userId="4ab04b84-7404-45e1-a7f6-f8e965f9c353" providerId="ADAL" clId="{E22E6289-C917-42B1-B910-8DA3F1626A49}"/>
    <pc:docChg chg="undo custSel addSld delSld modSld sldOrd">
      <pc:chgData name="Lute,Chris" userId="4ab04b84-7404-45e1-a7f6-f8e965f9c353" providerId="ADAL" clId="{E22E6289-C917-42B1-B910-8DA3F1626A49}" dt="2024-06-13T16:57:07.143" v="957" actId="1076"/>
      <pc:docMkLst>
        <pc:docMk/>
      </pc:docMkLst>
      <pc:sldChg chg="modSp mod">
        <pc:chgData name="Lute,Chris" userId="4ab04b84-7404-45e1-a7f6-f8e965f9c353" providerId="ADAL" clId="{E22E6289-C917-42B1-B910-8DA3F1626A49}" dt="2024-06-11T14:01:44.921" v="846" actId="20577"/>
        <pc:sldMkLst>
          <pc:docMk/>
          <pc:sldMk cId="616750953" sldId="257"/>
        </pc:sldMkLst>
        <pc:spChg chg="mod">
          <ac:chgData name="Lute,Chris" userId="4ab04b84-7404-45e1-a7f6-f8e965f9c353" providerId="ADAL" clId="{E22E6289-C917-42B1-B910-8DA3F1626A49}" dt="2024-06-11T14:01:44.921" v="846" actId="20577"/>
          <ac:spMkLst>
            <pc:docMk/>
            <pc:sldMk cId="616750953" sldId="257"/>
            <ac:spMk id="3" creationId="{00000000-0000-0000-0000-000000000000}"/>
          </ac:spMkLst>
        </pc:spChg>
      </pc:sldChg>
      <pc:sldChg chg="addSp modSp mod">
        <pc:chgData name="Lute,Chris" userId="4ab04b84-7404-45e1-a7f6-f8e965f9c353" providerId="ADAL" clId="{E22E6289-C917-42B1-B910-8DA3F1626A49}" dt="2024-06-04T14:12:51.149" v="85" actId="12788"/>
        <pc:sldMkLst>
          <pc:docMk/>
          <pc:sldMk cId="3457263016" sldId="468"/>
        </pc:sldMkLst>
        <pc:spChg chg="add mod">
          <ac:chgData name="Lute,Chris" userId="4ab04b84-7404-45e1-a7f6-f8e965f9c353" providerId="ADAL" clId="{E22E6289-C917-42B1-B910-8DA3F1626A49}" dt="2024-06-04T14:12:51.149" v="85" actId="12788"/>
          <ac:spMkLst>
            <pc:docMk/>
            <pc:sldMk cId="3457263016" sldId="468"/>
            <ac:spMk id="5" creationId="{AEABF079-B4B7-34E5-BED7-5B097B5621CB}"/>
          </ac:spMkLst>
        </pc:spChg>
      </pc:sldChg>
      <pc:sldChg chg="modSp">
        <pc:chgData name="Lute,Chris" userId="4ab04b84-7404-45e1-a7f6-f8e965f9c353" providerId="ADAL" clId="{E22E6289-C917-42B1-B910-8DA3F1626A49}" dt="2024-06-06T16:14:42.057" v="730" actId="1076"/>
        <pc:sldMkLst>
          <pc:docMk/>
          <pc:sldMk cId="72662233" sldId="496"/>
        </pc:sldMkLst>
        <pc:spChg chg="mod">
          <ac:chgData name="Lute,Chris" userId="4ab04b84-7404-45e1-a7f6-f8e965f9c353" providerId="ADAL" clId="{E22E6289-C917-42B1-B910-8DA3F1626A49}" dt="2024-06-06T16:14:42.057" v="730" actId="1076"/>
          <ac:spMkLst>
            <pc:docMk/>
            <pc:sldMk cId="72662233" sldId="496"/>
            <ac:spMk id="5" creationId="{AF3B6C02-E2ED-5889-3301-4EE59BF4784D}"/>
          </ac:spMkLst>
        </pc:spChg>
        <pc:spChg chg="mod">
          <ac:chgData name="Lute,Chris" userId="4ab04b84-7404-45e1-a7f6-f8e965f9c353" providerId="ADAL" clId="{E22E6289-C917-42B1-B910-8DA3F1626A49}" dt="2024-06-06T16:14:42.057" v="730" actId="1076"/>
          <ac:spMkLst>
            <pc:docMk/>
            <pc:sldMk cId="72662233" sldId="496"/>
            <ac:spMk id="7" creationId="{ABF23BA7-BB35-FC83-73B4-F787A40BC6D9}"/>
          </ac:spMkLst>
        </pc:spChg>
        <pc:spChg chg="mod">
          <ac:chgData name="Lute,Chris" userId="4ab04b84-7404-45e1-a7f6-f8e965f9c353" providerId="ADAL" clId="{E22E6289-C917-42B1-B910-8DA3F1626A49}" dt="2024-06-06T16:14:42.057" v="730" actId="1076"/>
          <ac:spMkLst>
            <pc:docMk/>
            <pc:sldMk cId="72662233" sldId="496"/>
            <ac:spMk id="9" creationId="{D6BF14FF-C0D2-0E07-8B7E-403D451D160A}"/>
          </ac:spMkLst>
        </pc:spChg>
        <pc:spChg chg="mod">
          <ac:chgData name="Lute,Chris" userId="4ab04b84-7404-45e1-a7f6-f8e965f9c353" providerId="ADAL" clId="{E22E6289-C917-42B1-B910-8DA3F1626A49}" dt="2024-06-06T16:14:42.057" v="730" actId="1076"/>
          <ac:spMkLst>
            <pc:docMk/>
            <pc:sldMk cId="72662233" sldId="496"/>
            <ac:spMk id="10" creationId="{2620AD6F-EC80-BF8D-0EA2-D82F43208333}"/>
          </ac:spMkLst>
        </pc:spChg>
        <pc:spChg chg="mod">
          <ac:chgData name="Lute,Chris" userId="4ab04b84-7404-45e1-a7f6-f8e965f9c353" providerId="ADAL" clId="{E22E6289-C917-42B1-B910-8DA3F1626A49}" dt="2024-06-06T16:14:42.057" v="730" actId="1076"/>
          <ac:spMkLst>
            <pc:docMk/>
            <pc:sldMk cId="72662233" sldId="496"/>
            <ac:spMk id="12" creationId="{C44A0C90-4227-8922-4975-22D1C43A2CE1}"/>
          </ac:spMkLst>
        </pc:spChg>
        <pc:spChg chg="mod">
          <ac:chgData name="Lute,Chris" userId="4ab04b84-7404-45e1-a7f6-f8e965f9c353" providerId="ADAL" clId="{E22E6289-C917-42B1-B910-8DA3F1626A49}" dt="2024-06-06T16:14:42.057" v="730" actId="1076"/>
          <ac:spMkLst>
            <pc:docMk/>
            <pc:sldMk cId="72662233" sldId="496"/>
            <ac:spMk id="14" creationId="{A66351C3-5DC3-A9D5-3857-A2DE52F59DCD}"/>
          </ac:spMkLst>
        </pc:spChg>
        <pc:picChg chg="mod">
          <ac:chgData name="Lute,Chris" userId="4ab04b84-7404-45e1-a7f6-f8e965f9c353" providerId="ADAL" clId="{E22E6289-C917-42B1-B910-8DA3F1626A49}" dt="2024-06-06T16:14:42.057" v="730" actId="1076"/>
          <ac:picMkLst>
            <pc:docMk/>
            <pc:sldMk cId="72662233" sldId="496"/>
            <ac:picMk id="8" creationId="{6F7BE038-7C3B-320B-EA96-F4887A0EEEBE}"/>
          </ac:picMkLst>
        </pc:picChg>
        <pc:picChg chg="mod">
          <ac:chgData name="Lute,Chris" userId="4ab04b84-7404-45e1-a7f6-f8e965f9c353" providerId="ADAL" clId="{E22E6289-C917-42B1-B910-8DA3F1626A49}" dt="2024-06-06T16:14:42.057" v="730" actId="1076"/>
          <ac:picMkLst>
            <pc:docMk/>
            <pc:sldMk cId="72662233" sldId="496"/>
            <ac:picMk id="11" creationId="{5A041DDD-9C16-0963-4720-7EDEB53D6A9B}"/>
          </ac:picMkLst>
        </pc:picChg>
        <pc:picChg chg="mod">
          <ac:chgData name="Lute,Chris" userId="4ab04b84-7404-45e1-a7f6-f8e965f9c353" providerId="ADAL" clId="{E22E6289-C917-42B1-B910-8DA3F1626A49}" dt="2024-06-06T16:14:42.057" v="730" actId="1076"/>
          <ac:picMkLst>
            <pc:docMk/>
            <pc:sldMk cId="72662233" sldId="496"/>
            <ac:picMk id="13" creationId="{0ECDACC2-7458-DA7D-90FB-F500A2D51DC4}"/>
          </ac:picMkLst>
        </pc:picChg>
        <pc:picChg chg="mod">
          <ac:chgData name="Lute,Chris" userId="4ab04b84-7404-45e1-a7f6-f8e965f9c353" providerId="ADAL" clId="{E22E6289-C917-42B1-B910-8DA3F1626A49}" dt="2024-06-06T16:14:42.057" v="730" actId="1076"/>
          <ac:picMkLst>
            <pc:docMk/>
            <pc:sldMk cId="72662233" sldId="496"/>
            <ac:picMk id="1026" creationId="{2D01E187-FE90-E063-56E5-CD5D792413AD}"/>
          </ac:picMkLst>
        </pc:picChg>
        <pc:picChg chg="mod">
          <ac:chgData name="Lute,Chris" userId="4ab04b84-7404-45e1-a7f6-f8e965f9c353" providerId="ADAL" clId="{E22E6289-C917-42B1-B910-8DA3F1626A49}" dt="2024-06-06T16:14:42.057" v="730" actId="1076"/>
          <ac:picMkLst>
            <pc:docMk/>
            <pc:sldMk cId="72662233" sldId="496"/>
            <ac:picMk id="1028" creationId="{D9E33B00-0A8A-D1C5-2010-5EED0A1D19A0}"/>
          </ac:picMkLst>
        </pc:picChg>
        <pc:picChg chg="mod">
          <ac:chgData name="Lute,Chris" userId="4ab04b84-7404-45e1-a7f6-f8e965f9c353" providerId="ADAL" clId="{E22E6289-C917-42B1-B910-8DA3F1626A49}" dt="2024-06-06T16:14:42.057" v="730" actId="1076"/>
          <ac:picMkLst>
            <pc:docMk/>
            <pc:sldMk cId="72662233" sldId="496"/>
            <ac:picMk id="1030" creationId="{DA1E290A-BC94-AE34-FA74-EFE8D00A6780}"/>
          </ac:picMkLst>
        </pc:picChg>
      </pc:sldChg>
      <pc:sldChg chg="addSp delSp modSp mod">
        <pc:chgData name="Lute,Chris" userId="4ab04b84-7404-45e1-a7f6-f8e965f9c353" providerId="ADAL" clId="{E22E6289-C917-42B1-B910-8DA3F1626A49}" dt="2024-06-06T16:29:23.919" v="827" actId="1035"/>
        <pc:sldMkLst>
          <pc:docMk/>
          <pc:sldMk cId="3835611026" sldId="499"/>
        </pc:sldMkLst>
        <pc:spChg chg="del">
          <ac:chgData name="Lute,Chris" userId="4ab04b84-7404-45e1-a7f6-f8e965f9c353" providerId="ADAL" clId="{E22E6289-C917-42B1-B910-8DA3F1626A49}" dt="2024-06-06T16:25:26.073" v="731" actId="478"/>
          <ac:spMkLst>
            <pc:docMk/>
            <pc:sldMk cId="3835611026" sldId="499"/>
            <ac:spMk id="6" creationId="{7A911B51-9DDA-11E2-86B2-6A2457EA5494}"/>
          </ac:spMkLst>
        </pc:spChg>
        <pc:spChg chg="add mod">
          <ac:chgData name="Lute,Chris" userId="4ab04b84-7404-45e1-a7f6-f8e965f9c353" providerId="ADAL" clId="{E22E6289-C917-42B1-B910-8DA3F1626A49}" dt="2024-06-06T16:29:23.919" v="827" actId="1035"/>
          <ac:spMkLst>
            <pc:docMk/>
            <pc:sldMk cId="3835611026" sldId="499"/>
            <ac:spMk id="9" creationId="{B8C0BFE0-93E5-4837-FE4F-AB5AC991F4CB}"/>
          </ac:spMkLst>
        </pc:spChg>
        <pc:spChg chg="mod">
          <ac:chgData name="Lute,Chris" userId="4ab04b84-7404-45e1-a7f6-f8e965f9c353" providerId="ADAL" clId="{E22E6289-C917-42B1-B910-8DA3F1626A49}" dt="2024-06-06T16:27:35.050" v="778" actId="1076"/>
          <ac:spMkLst>
            <pc:docMk/>
            <pc:sldMk cId="3835611026" sldId="499"/>
            <ac:spMk id="16" creationId="{317E4D23-B65D-1164-1308-AA2807199F29}"/>
          </ac:spMkLst>
        </pc:spChg>
        <pc:spChg chg="add del mod">
          <ac:chgData name="Lute,Chris" userId="4ab04b84-7404-45e1-a7f6-f8e965f9c353" providerId="ADAL" clId="{E22E6289-C917-42B1-B910-8DA3F1626A49}" dt="2024-06-06T16:28:04.295" v="786"/>
          <ac:spMkLst>
            <pc:docMk/>
            <pc:sldMk cId="3835611026" sldId="499"/>
            <ac:spMk id="30" creationId="{81714493-C876-EF21-B75D-368472140357}"/>
          </ac:spMkLst>
        </pc:spChg>
        <pc:spChg chg="mod">
          <ac:chgData name="Lute,Chris" userId="4ab04b84-7404-45e1-a7f6-f8e965f9c353" providerId="ADAL" clId="{E22E6289-C917-42B1-B910-8DA3F1626A49}" dt="2024-06-06T16:28:22.366" v="791" actId="1035"/>
          <ac:spMkLst>
            <pc:docMk/>
            <pc:sldMk cId="3835611026" sldId="499"/>
            <ac:spMk id="32" creationId="{7B361F0D-91C3-321F-504C-269D6C8FAA3C}"/>
          </ac:spMkLst>
        </pc:spChg>
        <pc:picChg chg="mod">
          <ac:chgData name="Lute,Chris" userId="4ab04b84-7404-45e1-a7f6-f8e965f9c353" providerId="ADAL" clId="{E22E6289-C917-42B1-B910-8DA3F1626A49}" dt="2024-06-06T16:29:23.919" v="827" actId="1035"/>
          <ac:picMkLst>
            <pc:docMk/>
            <pc:sldMk cId="3835611026" sldId="499"/>
            <ac:picMk id="2050" creationId="{C459D52D-C2A0-BA3F-34B6-AB4695B6E915}"/>
          </ac:picMkLst>
        </pc:picChg>
        <pc:cxnChg chg="add mod">
          <ac:chgData name="Lute,Chris" userId="4ab04b84-7404-45e1-a7f6-f8e965f9c353" providerId="ADAL" clId="{E22E6289-C917-42B1-B910-8DA3F1626A49}" dt="2024-06-06T16:27:52.337" v="783" actId="14100"/>
          <ac:cxnSpMkLst>
            <pc:docMk/>
            <pc:sldMk cId="3835611026" sldId="499"/>
            <ac:cxnSpMk id="13" creationId="{A1241DBD-DB9B-654C-A8B2-E1C348922A2B}"/>
          </ac:cxnSpMkLst>
        </pc:cxnChg>
        <pc:cxnChg chg="mod">
          <ac:chgData name="Lute,Chris" userId="4ab04b84-7404-45e1-a7f6-f8e965f9c353" providerId="ADAL" clId="{E22E6289-C917-42B1-B910-8DA3F1626A49}" dt="2024-06-06T16:27:40.646" v="780" actId="14100"/>
          <ac:cxnSpMkLst>
            <pc:docMk/>
            <pc:sldMk cId="3835611026" sldId="499"/>
            <ac:cxnSpMk id="22" creationId="{10296118-4C61-B6BA-1A45-DACBCF704997}"/>
          </ac:cxnSpMkLst>
        </pc:cxnChg>
        <pc:cxnChg chg="mod">
          <ac:chgData name="Lute,Chris" userId="4ab04b84-7404-45e1-a7f6-f8e965f9c353" providerId="ADAL" clId="{E22E6289-C917-42B1-B910-8DA3F1626A49}" dt="2024-06-06T16:27:44.674" v="781" actId="14100"/>
          <ac:cxnSpMkLst>
            <pc:docMk/>
            <pc:sldMk cId="3835611026" sldId="499"/>
            <ac:cxnSpMk id="24" creationId="{D9B70665-CD33-0960-B36C-9B3D9271F437}"/>
          </ac:cxnSpMkLst>
        </pc:cxnChg>
        <pc:cxnChg chg="add mod">
          <ac:chgData name="Lute,Chris" userId="4ab04b84-7404-45e1-a7f6-f8e965f9c353" providerId="ADAL" clId="{E22E6289-C917-42B1-B910-8DA3F1626A49}" dt="2024-06-06T16:29:10.806" v="814" actId="1036"/>
          <ac:cxnSpMkLst>
            <pc:docMk/>
            <pc:sldMk cId="3835611026" sldId="499"/>
            <ac:cxnSpMk id="31" creationId="{166C5E36-FB44-0A23-1356-FD4FB9113DDE}"/>
          </ac:cxnSpMkLst>
        </pc:cxnChg>
        <pc:cxnChg chg="add mod">
          <ac:chgData name="Lute,Chris" userId="4ab04b84-7404-45e1-a7f6-f8e965f9c353" providerId="ADAL" clId="{E22E6289-C917-42B1-B910-8DA3F1626A49}" dt="2024-06-06T16:29:08.421" v="812" actId="1035"/>
          <ac:cxnSpMkLst>
            <pc:docMk/>
            <pc:sldMk cId="3835611026" sldId="499"/>
            <ac:cxnSpMk id="36" creationId="{C7F803AE-E509-F622-EEFA-48E79B763E4A}"/>
          </ac:cxnSpMkLst>
        </pc:cxnChg>
      </pc:sldChg>
      <pc:sldChg chg="ord">
        <pc:chgData name="Lute,Chris" userId="4ab04b84-7404-45e1-a7f6-f8e965f9c353" providerId="ADAL" clId="{E22E6289-C917-42B1-B910-8DA3F1626A49}" dt="2024-06-06T16:35:26.357" v="829"/>
        <pc:sldMkLst>
          <pc:docMk/>
          <pc:sldMk cId="2428977702" sldId="500"/>
        </pc:sldMkLst>
      </pc:sldChg>
      <pc:sldChg chg="ord">
        <pc:chgData name="Lute,Chris" userId="4ab04b84-7404-45e1-a7f6-f8e965f9c353" providerId="ADAL" clId="{E22E6289-C917-42B1-B910-8DA3F1626A49}" dt="2024-06-04T14:15:23.361" v="306"/>
        <pc:sldMkLst>
          <pc:docMk/>
          <pc:sldMk cId="3575864055" sldId="501"/>
        </pc:sldMkLst>
      </pc:sldChg>
      <pc:sldChg chg="ord">
        <pc:chgData name="Lute,Chris" userId="4ab04b84-7404-45e1-a7f6-f8e965f9c353" providerId="ADAL" clId="{E22E6289-C917-42B1-B910-8DA3F1626A49}" dt="2024-06-06T16:12:30.238" v="608"/>
        <pc:sldMkLst>
          <pc:docMk/>
          <pc:sldMk cId="3414596740" sldId="505"/>
        </pc:sldMkLst>
      </pc:sldChg>
      <pc:sldChg chg="addSp modSp new mod">
        <pc:chgData name="Lute,Chris" userId="4ab04b84-7404-45e1-a7f6-f8e965f9c353" providerId="ADAL" clId="{E22E6289-C917-42B1-B910-8DA3F1626A49}" dt="2024-06-06T16:13:23.477" v="729" actId="113"/>
        <pc:sldMkLst>
          <pc:docMk/>
          <pc:sldMk cId="3881962784" sldId="506"/>
        </pc:sldMkLst>
        <pc:spChg chg="mod">
          <ac:chgData name="Lute,Chris" userId="4ab04b84-7404-45e1-a7f6-f8e965f9c353" providerId="ADAL" clId="{E22E6289-C917-42B1-B910-8DA3F1626A49}" dt="2024-06-04T14:13:00.651" v="105" actId="20577"/>
          <ac:spMkLst>
            <pc:docMk/>
            <pc:sldMk cId="3881962784" sldId="506"/>
            <ac:spMk id="3" creationId="{57932546-5E02-3D98-280E-267D6210B771}"/>
          </ac:spMkLst>
        </pc:spChg>
        <pc:spChg chg="add mod">
          <ac:chgData name="Lute,Chris" userId="4ab04b84-7404-45e1-a7f6-f8e965f9c353" providerId="ADAL" clId="{E22E6289-C917-42B1-B910-8DA3F1626A49}" dt="2024-06-06T16:13:23.477" v="729" actId="113"/>
          <ac:spMkLst>
            <pc:docMk/>
            <pc:sldMk cId="3881962784" sldId="506"/>
            <ac:spMk id="6" creationId="{E7104619-CE1F-F3A6-1671-0168B94A2731}"/>
          </ac:spMkLst>
        </pc:spChg>
        <pc:picChg chg="add mod">
          <ac:chgData name="Lute,Chris" userId="4ab04b84-7404-45e1-a7f6-f8e965f9c353" providerId="ADAL" clId="{E22E6289-C917-42B1-B910-8DA3F1626A49}" dt="2024-06-04T14:13:20.419" v="111" actId="1037"/>
          <ac:picMkLst>
            <pc:docMk/>
            <pc:sldMk cId="3881962784" sldId="506"/>
            <ac:picMk id="5" creationId="{4065ED45-C23F-0A6E-8E04-6E5903C58732}"/>
          </ac:picMkLst>
        </pc:picChg>
      </pc:sldChg>
      <pc:sldChg chg="addSp delSp modSp new mod">
        <pc:chgData name="Lute,Chris" userId="4ab04b84-7404-45e1-a7f6-f8e965f9c353" providerId="ADAL" clId="{E22E6289-C917-42B1-B910-8DA3F1626A49}" dt="2024-06-06T16:09:07.978" v="472"/>
        <pc:sldMkLst>
          <pc:docMk/>
          <pc:sldMk cId="2328321026" sldId="507"/>
        </pc:sldMkLst>
        <pc:spChg chg="mod">
          <ac:chgData name="Lute,Chris" userId="4ab04b84-7404-45e1-a7f6-f8e965f9c353" providerId="ADAL" clId="{E22E6289-C917-42B1-B910-8DA3F1626A49}" dt="2024-06-06T16:06:46.423" v="318" actId="20577"/>
          <ac:spMkLst>
            <pc:docMk/>
            <pc:sldMk cId="2328321026" sldId="507"/>
            <ac:spMk id="3" creationId="{E79D776A-BF45-F562-8AB1-70B1DA779384}"/>
          </ac:spMkLst>
        </pc:spChg>
        <pc:spChg chg="add mod">
          <ac:chgData name="Lute,Chris" userId="4ab04b84-7404-45e1-a7f6-f8e965f9c353" providerId="ADAL" clId="{E22E6289-C917-42B1-B910-8DA3F1626A49}" dt="2024-06-06T16:08:43.267" v="471" actId="113"/>
          <ac:spMkLst>
            <pc:docMk/>
            <pc:sldMk cId="2328321026" sldId="507"/>
            <ac:spMk id="6" creationId="{BF6F4E8C-C387-7CD7-6A2D-2C7EACC4E7B7}"/>
          </ac:spMkLst>
        </pc:spChg>
        <pc:picChg chg="add mod">
          <ac:chgData name="Lute,Chris" userId="4ab04b84-7404-45e1-a7f6-f8e965f9c353" providerId="ADAL" clId="{E22E6289-C917-42B1-B910-8DA3F1626A49}" dt="2024-06-06T16:07:05.870" v="323" actId="1076"/>
          <ac:picMkLst>
            <pc:docMk/>
            <pc:sldMk cId="2328321026" sldId="507"/>
            <ac:picMk id="5" creationId="{252C28CC-01F9-B49E-7040-E1E3D813602F}"/>
          </ac:picMkLst>
        </pc:picChg>
        <pc:picChg chg="del">
          <ac:chgData name="Lute,Chris" userId="4ab04b84-7404-45e1-a7f6-f8e965f9c353" providerId="ADAL" clId="{E22E6289-C917-42B1-B910-8DA3F1626A49}" dt="2024-06-06T16:09:07.978" v="472"/>
          <ac:picMkLst>
            <pc:docMk/>
            <pc:sldMk cId="2328321026" sldId="507"/>
            <ac:picMk id="7" creationId="{45E58BEB-5A9A-B05E-1A13-7CDB2897E62D}"/>
          </ac:picMkLst>
        </pc:picChg>
      </pc:sldChg>
      <pc:sldChg chg="addSp modSp new mod">
        <pc:chgData name="Lute,Chris" userId="4ab04b84-7404-45e1-a7f6-f8e965f9c353" providerId="ADAL" clId="{E22E6289-C917-42B1-B910-8DA3F1626A49}" dt="2024-06-06T16:10:57.317" v="606" actId="14100"/>
        <pc:sldMkLst>
          <pc:docMk/>
          <pc:sldMk cId="294939769" sldId="508"/>
        </pc:sldMkLst>
        <pc:spChg chg="mod">
          <ac:chgData name="Lute,Chris" userId="4ab04b84-7404-45e1-a7f6-f8e965f9c353" providerId="ADAL" clId="{E22E6289-C917-42B1-B910-8DA3F1626A49}" dt="2024-06-06T16:09:15.599" v="489" actId="20577"/>
          <ac:spMkLst>
            <pc:docMk/>
            <pc:sldMk cId="294939769" sldId="508"/>
            <ac:spMk id="3" creationId="{D7390B03-A8FB-0D43-4FAF-896A03B7BCBD}"/>
          </ac:spMkLst>
        </pc:spChg>
        <pc:spChg chg="add mod">
          <ac:chgData name="Lute,Chris" userId="4ab04b84-7404-45e1-a7f6-f8e965f9c353" providerId="ADAL" clId="{E22E6289-C917-42B1-B910-8DA3F1626A49}" dt="2024-06-06T16:10:57.317" v="606" actId="14100"/>
          <ac:spMkLst>
            <pc:docMk/>
            <pc:sldMk cId="294939769" sldId="508"/>
            <ac:spMk id="7" creationId="{763D40FE-AF49-DB64-4533-31E36424201A}"/>
          </ac:spMkLst>
        </pc:spChg>
        <pc:picChg chg="add mod">
          <ac:chgData name="Lute,Chris" userId="4ab04b84-7404-45e1-a7f6-f8e965f9c353" providerId="ADAL" clId="{E22E6289-C917-42B1-B910-8DA3F1626A49}" dt="2024-06-06T16:10:11.708" v="491" actId="1076"/>
          <ac:picMkLst>
            <pc:docMk/>
            <pc:sldMk cId="294939769" sldId="508"/>
            <ac:picMk id="6" creationId="{70FC0841-4A22-C99A-0FF0-B0B9BE8C5A73}"/>
          </ac:picMkLst>
        </pc:picChg>
      </pc:sldChg>
      <pc:sldChg chg="addSp modSp new del mod">
        <pc:chgData name="Lute,Chris" userId="4ab04b84-7404-45e1-a7f6-f8e965f9c353" providerId="ADAL" clId="{E22E6289-C917-42B1-B910-8DA3F1626A49}" dt="2024-06-13T16:57:02.893" v="956" actId="2696"/>
        <pc:sldMkLst>
          <pc:docMk/>
          <pc:sldMk cId="873688485" sldId="509"/>
        </pc:sldMkLst>
        <pc:spChg chg="mod">
          <ac:chgData name="Lute,Chris" userId="4ab04b84-7404-45e1-a7f6-f8e965f9c353" providerId="ADAL" clId="{E22E6289-C917-42B1-B910-8DA3F1626A49}" dt="2024-06-11T14:07:37.783" v="859" actId="20577"/>
          <ac:spMkLst>
            <pc:docMk/>
            <pc:sldMk cId="873688485" sldId="509"/>
            <ac:spMk id="3" creationId="{0D8E0E07-9437-AB1E-D394-0DF07CC590D3}"/>
          </ac:spMkLst>
        </pc:spChg>
        <pc:picChg chg="add mod">
          <ac:chgData name="Lute,Chris" userId="4ab04b84-7404-45e1-a7f6-f8e965f9c353" providerId="ADAL" clId="{E22E6289-C917-42B1-B910-8DA3F1626A49}" dt="2024-06-11T16:05:17.112" v="863" actId="1076"/>
          <ac:picMkLst>
            <pc:docMk/>
            <pc:sldMk cId="873688485" sldId="509"/>
            <ac:picMk id="5" creationId="{39E46F80-D098-6004-EE56-4C00EE4A6A99}"/>
          </ac:picMkLst>
        </pc:picChg>
      </pc:sldChg>
      <pc:sldChg chg="addSp modSp new mod">
        <pc:chgData name="Lute,Chris" userId="4ab04b84-7404-45e1-a7f6-f8e965f9c353" providerId="ADAL" clId="{E22E6289-C917-42B1-B910-8DA3F1626A49}" dt="2024-06-13T16:57:07.143" v="957" actId="1076"/>
        <pc:sldMkLst>
          <pc:docMk/>
          <pc:sldMk cId="935102091" sldId="510"/>
        </pc:sldMkLst>
        <pc:spChg chg="mod">
          <ac:chgData name="Lute,Chris" userId="4ab04b84-7404-45e1-a7f6-f8e965f9c353" providerId="ADAL" clId="{E22E6289-C917-42B1-B910-8DA3F1626A49}" dt="2024-06-13T16:55:34.029" v="883" actId="20577"/>
          <ac:spMkLst>
            <pc:docMk/>
            <pc:sldMk cId="935102091" sldId="510"/>
            <ac:spMk id="3" creationId="{64EA98F0-971D-1E8A-6D2D-8C2A6A4FF681}"/>
          </ac:spMkLst>
        </pc:spChg>
        <pc:spChg chg="add mod">
          <ac:chgData name="Lute,Chris" userId="4ab04b84-7404-45e1-a7f6-f8e965f9c353" providerId="ADAL" clId="{E22E6289-C917-42B1-B910-8DA3F1626A49}" dt="2024-06-13T16:57:07.143" v="957" actId="1076"/>
          <ac:spMkLst>
            <pc:docMk/>
            <pc:sldMk cId="935102091" sldId="510"/>
            <ac:spMk id="5" creationId="{6C393291-A4F8-731F-8B60-3C9A070D28BE}"/>
          </ac:spMkLst>
        </pc:spChg>
      </pc:sldChg>
    </pc:docChg>
  </pc:docChgLst>
  <pc:docChgLst>
    <pc:chgData name="Lute,Chris" userId="4ab04b84-7404-45e1-a7f6-f8e965f9c353" providerId="ADAL" clId="{C095479B-4BF0-4C6A-B53A-0B36F82FF611}"/>
    <pc:docChg chg="undo custSel addSld modSld sldOrd">
      <pc:chgData name="Lute,Chris" userId="4ab04b84-7404-45e1-a7f6-f8e965f9c353" providerId="ADAL" clId="{C095479B-4BF0-4C6A-B53A-0B36F82FF611}" dt="2023-09-01T05:23:24.268" v="2655"/>
      <pc:docMkLst>
        <pc:docMk/>
      </pc:docMkLst>
      <pc:sldChg chg="modSp mod">
        <pc:chgData name="Lute,Chris" userId="4ab04b84-7404-45e1-a7f6-f8e965f9c353" providerId="ADAL" clId="{C095479B-4BF0-4C6A-B53A-0B36F82FF611}" dt="2023-08-22T21:21:59.968" v="3" actId="20577"/>
        <pc:sldMkLst>
          <pc:docMk/>
          <pc:sldMk cId="616750953" sldId="257"/>
        </pc:sldMkLst>
        <pc:spChg chg="mod">
          <ac:chgData name="Lute,Chris" userId="4ab04b84-7404-45e1-a7f6-f8e965f9c353" providerId="ADAL" clId="{C095479B-4BF0-4C6A-B53A-0B36F82FF611}" dt="2023-08-22T21:21:59.968" v="3" actId="20577"/>
          <ac:spMkLst>
            <pc:docMk/>
            <pc:sldMk cId="616750953" sldId="257"/>
            <ac:spMk id="3" creationId="{00000000-0000-0000-0000-000000000000}"/>
          </ac:spMkLst>
        </pc:spChg>
      </pc:sldChg>
      <pc:sldChg chg="modSp mod">
        <pc:chgData name="Lute,Chris" userId="4ab04b84-7404-45e1-a7f6-f8e965f9c353" providerId="ADAL" clId="{C095479B-4BF0-4C6A-B53A-0B36F82FF611}" dt="2023-08-22T21:43:08.443" v="39" actId="20577"/>
        <pc:sldMkLst>
          <pc:docMk/>
          <pc:sldMk cId="1035958888" sldId="465"/>
        </pc:sldMkLst>
        <pc:spChg chg="mod">
          <ac:chgData name="Lute,Chris" userId="4ab04b84-7404-45e1-a7f6-f8e965f9c353" providerId="ADAL" clId="{C095479B-4BF0-4C6A-B53A-0B36F82FF611}" dt="2023-08-22T21:43:08.443" v="39" actId="20577"/>
          <ac:spMkLst>
            <pc:docMk/>
            <pc:sldMk cId="1035958888" sldId="465"/>
            <ac:spMk id="3" creationId="{10F7ABC4-2DAF-4760-A5AE-A280793409F7}"/>
          </ac:spMkLst>
        </pc:spChg>
      </pc:sldChg>
      <pc:sldChg chg="modSp mod">
        <pc:chgData name="Lute,Chris" userId="4ab04b84-7404-45e1-a7f6-f8e965f9c353" providerId="ADAL" clId="{C095479B-4BF0-4C6A-B53A-0B36F82FF611}" dt="2023-08-23T05:19:38.073" v="2196" actId="21"/>
        <pc:sldMkLst>
          <pc:docMk/>
          <pc:sldMk cId="1268708539" sldId="466"/>
        </pc:sldMkLst>
        <pc:spChg chg="mod">
          <ac:chgData name="Lute,Chris" userId="4ab04b84-7404-45e1-a7f6-f8e965f9c353" providerId="ADAL" clId="{C095479B-4BF0-4C6A-B53A-0B36F82FF611}" dt="2023-08-23T05:19:38.073" v="2196" actId="21"/>
          <ac:spMkLst>
            <pc:docMk/>
            <pc:sldMk cId="1268708539" sldId="466"/>
            <ac:spMk id="5" creationId="{7A16E8E4-5E99-437F-A34F-D3E200B9F126}"/>
          </ac:spMkLst>
        </pc:spChg>
      </pc:sldChg>
      <pc:sldChg chg="modSp mod">
        <pc:chgData name="Lute,Chris" userId="4ab04b84-7404-45e1-a7f6-f8e965f9c353" providerId="ADAL" clId="{C095479B-4BF0-4C6A-B53A-0B36F82FF611}" dt="2023-08-22T21:43:03.556" v="37" actId="20577"/>
        <pc:sldMkLst>
          <pc:docMk/>
          <pc:sldMk cId="691740146" sldId="467"/>
        </pc:sldMkLst>
        <pc:spChg chg="mod">
          <ac:chgData name="Lute,Chris" userId="4ab04b84-7404-45e1-a7f6-f8e965f9c353" providerId="ADAL" clId="{C095479B-4BF0-4C6A-B53A-0B36F82FF611}" dt="2023-08-22T21:43:03.556" v="37" actId="20577"/>
          <ac:spMkLst>
            <pc:docMk/>
            <pc:sldMk cId="691740146" sldId="467"/>
            <ac:spMk id="3" creationId="{10F7ABC4-2DAF-4760-A5AE-A280793409F7}"/>
          </ac:spMkLst>
        </pc:spChg>
        <pc:spChg chg="mod">
          <ac:chgData name="Lute,Chris" userId="4ab04b84-7404-45e1-a7f6-f8e965f9c353" providerId="ADAL" clId="{C095479B-4BF0-4C6A-B53A-0B36F82FF611}" dt="2023-08-22T21:24:23.988" v="27" actId="20577"/>
          <ac:spMkLst>
            <pc:docMk/>
            <pc:sldMk cId="691740146" sldId="467"/>
            <ac:spMk id="6" creationId="{87A2BCD9-E084-4629-BD45-651421E70C1A}"/>
          </ac:spMkLst>
        </pc:spChg>
      </pc:sldChg>
      <pc:sldChg chg="modSp mod modNotesTx">
        <pc:chgData name="Lute,Chris" userId="4ab04b84-7404-45e1-a7f6-f8e965f9c353" providerId="ADAL" clId="{C095479B-4BF0-4C6A-B53A-0B36F82FF611}" dt="2023-08-26T18:31:45.558" v="2648" actId="20577"/>
        <pc:sldMkLst>
          <pc:docMk/>
          <pc:sldMk cId="3457263016" sldId="468"/>
        </pc:sldMkLst>
        <pc:spChg chg="mod">
          <ac:chgData name="Lute,Chris" userId="4ab04b84-7404-45e1-a7f6-f8e965f9c353" providerId="ADAL" clId="{C095479B-4BF0-4C6A-B53A-0B36F82FF611}" dt="2023-08-22T21:42:58.842" v="35" actId="20577"/>
          <ac:spMkLst>
            <pc:docMk/>
            <pc:sldMk cId="3457263016" sldId="468"/>
            <ac:spMk id="3" creationId="{F2D506B0-13B4-4BE4-AE36-1275CAA0751F}"/>
          </ac:spMkLst>
        </pc:spChg>
        <pc:spChg chg="mod">
          <ac:chgData name="Lute,Chris" userId="4ab04b84-7404-45e1-a7f6-f8e965f9c353" providerId="ADAL" clId="{C095479B-4BF0-4C6A-B53A-0B36F82FF611}" dt="2023-08-22T21:41:20.705" v="33" actId="113"/>
          <ac:spMkLst>
            <pc:docMk/>
            <pc:sldMk cId="3457263016" sldId="468"/>
            <ac:spMk id="5" creationId="{CEE5DF2D-85B8-4580-A3A8-564706D7C621}"/>
          </ac:spMkLst>
        </pc:spChg>
      </pc:sldChg>
      <pc:sldChg chg="modSp mod">
        <pc:chgData name="Lute,Chris" userId="4ab04b84-7404-45e1-a7f6-f8e965f9c353" providerId="ADAL" clId="{C095479B-4BF0-4C6A-B53A-0B36F82FF611}" dt="2023-08-23T04:05:06.137" v="932" actId="12788"/>
        <pc:sldMkLst>
          <pc:docMk/>
          <pc:sldMk cId="2756419587" sldId="469"/>
        </pc:sldMkLst>
        <pc:spChg chg="mod">
          <ac:chgData name="Lute,Chris" userId="4ab04b84-7404-45e1-a7f6-f8e965f9c353" providerId="ADAL" clId="{C095479B-4BF0-4C6A-B53A-0B36F82FF611}" dt="2023-08-22T21:43:18.249" v="41" actId="20577"/>
          <ac:spMkLst>
            <pc:docMk/>
            <pc:sldMk cId="2756419587" sldId="469"/>
            <ac:spMk id="3" creationId="{F2D506B0-13B4-4BE4-AE36-1275CAA0751F}"/>
          </ac:spMkLst>
        </pc:spChg>
        <pc:spChg chg="mod">
          <ac:chgData name="Lute,Chris" userId="4ab04b84-7404-45e1-a7f6-f8e965f9c353" providerId="ADAL" clId="{C095479B-4BF0-4C6A-B53A-0B36F82FF611}" dt="2023-08-23T04:04:57.296" v="928" actId="12788"/>
          <ac:spMkLst>
            <pc:docMk/>
            <pc:sldMk cId="2756419587" sldId="469"/>
            <ac:spMk id="13" creationId="{DDE08284-1DAD-496C-AEA5-DE4912B4E2E2}"/>
          </ac:spMkLst>
        </pc:spChg>
        <pc:spChg chg="mod">
          <ac:chgData name="Lute,Chris" userId="4ab04b84-7404-45e1-a7f6-f8e965f9c353" providerId="ADAL" clId="{C095479B-4BF0-4C6A-B53A-0B36F82FF611}" dt="2023-08-23T04:05:01.138" v="931" actId="1038"/>
          <ac:spMkLst>
            <pc:docMk/>
            <pc:sldMk cId="2756419587" sldId="469"/>
            <ac:spMk id="15" creationId="{15ACE3EF-47FE-48DB-8239-AA48B35E238D}"/>
          </ac:spMkLst>
        </pc:spChg>
        <pc:spChg chg="mod">
          <ac:chgData name="Lute,Chris" userId="4ab04b84-7404-45e1-a7f6-f8e965f9c353" providerId="ADAL" clId="{C095479B-4BF0-4C6A-B53A-0B36F82FF611}" dt="2023-08-23T04:05:06.137" v="932" actId="12788"/>
          <ac:spMkLst>
            <pc:docMk/>
            <pc:sldMk cId="2756419587" sldId="469"/>
            <ac:spMk id="22" creationId="{DA1361CB-2605-4704-9510-34FD9E2485D4}"/>
          </ac:spMkLst>
        </pc:spChg>
      </pc:sldChg>
      <pc:sldChg chg="modSp mod">
        <pc:chgData name="Lute,Chris" userId="4ab04b84-7404-45e1-a7f6-f8e965f9c353" providerId="ADAL" clId="{C095479B-4BF0-4C6A-B53A-0B36F82FF611}" dt="2023-08-23T03:36:32.968" v="45" actId="20577"/>
        <pc:sldMkLst>
          <pc:docMk/>
          <pc:sldMk cId="11623624" sldId="470"/>
        </pc:sldMkLst>
        <pc:spChg chg="mod">
          <ac:chgData name="Lute,Chris" userId="4ab04b84-7404-45e1-a7f6-f8e965f9c353" providerId="ADAL" clId="{C095479B-4BF0-4C6A-B53A-0B36F82FF611}" dt="2023-08-23T03:36:32.968" v="45" actId="20577"/>
          <ac:spMkLst>
            <pc:docMk/>
            <pc:sldMk cId="11623624" sldId="470"/>
            <ac:spMk id="3" creationId="{E50B8CAA-5B98-408A-B9A2-371629977232}"/>
          </ac:spMkLst>
        </pc:spChg>
      </pc:sldChg>
      <pc:sldChg chg="addSp delSp modSp mod modNotesTx">
        <pc:chgData name="Lute,Chris" userId="4ab04b84-7404-45e1-a7f6-f8e965f9c353" providerId="ADAL" clId="{C095479B-4BF0-4C6A-B53A-0B36F82FF611}" dt="2023-08-23T03:49:42.567" v="634" actId="20577"/>
        <pc:sldMkLst>
          <pc:docMk/>
          <pc:sldMk cId="2450593789" sldId="473"/>
        </pc:sldMkLst>
        <pc:spChg chg="mod">
          <ac:chgData name="Lute,Chris" userId="4ab04b84-7404-45e1-a7f6-f8e965f9c353" providerId="ADAL" clId="{C095479B-4BF0-4C6A-B53A-0B36F82FF611}" dt="2023-08-22T21:29:33.513" v="29" actId="20577"/>
          <ac:spMkLst>
            <pc:docMk/>
            <pc:sldMk cId="2450593789" sldId="473"/>
            <ac:spMk id="3" creationId="{9566AA98-4970-469F-A072-C4E73AA1EDDB}"/>
          </ac:spMkLst>
        </pc:spChg>
        <pc:spChg chg="mod">
          <ac:chgData name="Lute,Chris" userId="4ab04b84-7404-45e1-a7f6-f8e965f9c353" providerId="ADAL" clId="{C095479B-4BF0-4C6A-B53A-0B36F82FF611}" dt="2023-08-23T03:46:29.930" v="362" actId="20577"/>
          <ac:spMkLst>
            <pc:docMk/>
            <pc:sldMk cId="2450593789" sldId="473"/>
            <ac:spMk id="5" creationId="{0AA33B79-DC79-493C-A9DF-AF71CAD4969F}"/>
          </ac:spMkLst>
        </pc:spChg>
        <pc:spChg chg="del mod">
          <ac:chgData name="Lute,Chris" userId="4ab04b84-7404-45e1-a7f6-f8e965f9c353" providerId="ADAL" clId="{C095479B-4BF0-4C6A-B53A-0B36F82FF611}" dt="2023-08-23T03:46:31.566" v="363" actId="478"/>
          <ac:spMkLst>
            <pc:docMk/>
            <pc:sldMk cId="2450593789" sldId="473"/>
            <ac:spMk id="6" creationId="{A81B731D-E63A-4A23-920E-52D1B21085DC}"/>
          </ac:spMkLst>
        </pc:spChg>
        <pc:spChg chg="add del">
          <ac:chgData name="Lute,Chris" userId="4ab04b84-7404-45e1-a7f6-f8e965f9c353" providerId="ADAL" clId="{C095479B-4BF0-4C6A-B53A-0B36F82FF611}" dt="2023-08-23T03:47:16.604" v="365" actId="478"/>
          <ac:spMkLst>
            <pc:docMk/>
            <pc:sldMk cId="2450593789" sldId="473"/>
            <ac:spMk id="8" creationId="{ADF60DE5-FF52-2731-5BFC-70FB4282154F}"/>
          </ac:spMkLst>
        </pc:spChg>
        <pc:picChg chg="add mod">
          <ac:chgData name="Lute,Chris" userId="4ab04b84-7404-45e1-a7f6-f8e965f9c353" providerId="ADAL" clId="{C095479B-4BF0-4C6A-B53A-0B36F82FF611}" dt="2023-08-23T03:48:44.160" v="371" actId="1076"/>
          <ac:picMkLst>
            <pc:docMk/>
            <pc:sldMk cId="2450593789" sldId="473"/>
            <ac:picMk id="10" creationId="{9FB22EC1-D0D1-2D79-F8FA-30732E2FE891}"/>
          </ac:picMkLst>
        </pc:picChg>
      </pc:sldChg>
      <pc:sldChg chg="modSp mod">
        <pc:chgData name="Lute,Chris" userId="4ab04b84-7404-45e1-a7f6-f8e965f9c353" providerId="ADAL" clId="{C095479B-4BF0-4C6A-B53A-0B36F82FF611}" dt="2023-08-22T21:29:39.026" v="31" actId="20577"/>
        <pc:sldMkLst>
          <pc:docMk/>
          <pc:sldMk cId="2809836095" sldId="477"/>
        </pc:sldMkLst>
        <pc:spChg chg="mod">
          <ac:chgData name="Lute,Chris" userId="4ab04b84-7404-45e1-a7f6-f8e965f9c353" providerId="ADAL" clId="{C095479B-4BF0-4C6A-B53A-0B36F82FF611}" dt="2023-08-22T21:29:39.026" v="31" actId="20577"/>
          <ac:spMkLst>
            <pc:docMk/>
            <pc:sldMk cId="2809836095" sldId="477"/>
            <ac:spMk id="9" creationId="{A9B3A92B-AC32-4FF0-A13E-7DE17B9EA433}"/>
          </ac:spMkLst>
        </pc:spChg>
      </pc:sldChg>
      <pc:sldChg chg="modSp mod">
        <pc:chgData name="Lute,Chris" userId="4ab04b84-7404-45e1-a7f6-f8e965f9c353" providerId="ADAL" clId="{C095479B-4BF0-4C6A-B53A-0B36F82FF611}" dt="2023-08-23T04:09:29.754" v="959" actId="20577"/>
        <pc:sldMkLst>
          <pc:docMk/>
          <pc:sldMk cId="4230181719" sldId="479"/>
        </pc:sldMkLst>
        <pc:spChg chg="mod">
          <ac:chgData name="Lute,Chris" userId="4ab04b84-7404-45e1-a7f6-f8e965f9c353" providerId="ADAL" clId="{C095479B-4BF0-4C6A-B53A-0B36F82FF611}" dt="2023-08-23T04:09:29.754" v="959" actId="20577"/>
          <ac:spMkLst>
            <pc:docMk/>
            <pc:sldMk cId="4230181719" sldId="479"/>
            <ac:spMk id="3" creationId="{0839C275-4FD8-40F5-9EDD-C11F0D597873}"/>
          </ac:spMkLst>
        </pc:spChg>
      </pc:sldChg>
      <pc:sldChg chg="addSp delSp modSp mod">
        <pc:chgData name="Lute,Chris" userId="4ab04b84-7404-45e1-a7f6-f8e965f9c353" providerId="ADAL" clId="{C095479B-4BF0-4C6A-B53A-0B36F82FF611}" dt="2023-08-23T05:13:30.358" v="2117" actId="1076"/>
        <pc:sldMkLst>
          <pc:docMk/>
          <pc:sldMk cId="2438061268" sldId="480"/>
        </pc:sldMkLst>
        <pc:spChg chg="del">
          <ac:chgData name="Lute,Chris" userId="4ab04b84-7404-45e1-a7f6-f8e965f9c353" providerId="ADAL" clId="{C095479B-4BF0-4C6A-B53A-0B36F82FF611}" dt="2023-08-23T05:13:20.471" v="2112" actId="478"/>
          <ac:spMkLst>
            <pc:docMk/>
            <pc:sldMk cId="2438061268" sldId="480"/>
            <ac:spMk id="3" creationId="{4D101D15-2414-4F27-B61F-787D8AF6C293}"/>
          </ac:spMkLst>
        </pc:spChg>
        <pc:spChg chg="add mod">
          <ac:chgData name="Lute,Chris" userId="4ab04b84-7404-45e1-a7f6-f8e965f9c353" providerId="ADAL" clId="{C095479B-4BF0-4C6A-B53A-0B36F82FF611}" dt="2023-08-23T05:13:20.487" v="2113" actId="27636"/>
          <ac:spMkLst>
            <pc:docMk/>
            <pc:sldMk cId="2438061268" sldId="480"/>
            <ac:spMk id="6" creationId="{F4EBBD75-E188-6FE8-E5A2-B1EC60FA4610}"/>
          </ac:spMkLst>
        </pc:spChg>
        <pc:picChg chg="del">
          <ac:chgData name="Lute,Chris" userId="4ab04b84-7404-45e1-a7f6-f8e965f9c353" providerId="ADAL" clId="{C095479B-4BF0-4C6A-B53A-0B36F82FF611}" dt="2023-08-23T05:13:16.846" v="2111" actId="478"/>
          <ac:picMkLst>
            <pc:docMk/>
            <pc:sldMk cId="2438061268" sldId="480"/>
            <ac:picMk id="8" creationId="{2FA0C5D8-CD52-4CD2-B46C-56CABFC57958}"/>
          </ac:picMkLst>
        </pc:picChg>
        <pc:picChg chg="add mod">
          <ac:chgData name="Lute,Chris" userId="4ab04b84-7404-45e1-a7f6-f8e965f9c353" providerId="ADAL" clId="{C095479B-4BF0-4C6A-B53A-0B36F82FF611}" dt="2023-08-23T05:13:30.358" v="2117" actId="1076"/>
          <ac:picMkLst>
            <pc:docMk/>
            <pc:sldMk cId="2438061268" sldId="480"/>
            <ac:picMk id="9" creationId="{9DE3BA47-1854-29A7-DEC6-342E461E6A47}"/>
          </ac:picMkLst>
        </pc:picChg>
      </pc:sldChg>
      <pc:sldChg chg="modSp">
        <pc:chgData name="Lute,Chris" userId="4ab04b84-7404-45e1-a7f6-f8e965f9c353" providerId="ADAL" clId="{C095479B-4BF0-4C6A-B53A-0B36F82FF611}" dt="2023-08-23T04:11:58.125" v="960" actId="14826"/>
        <pc:sldMkLst>
          <pc:docMk/>
          <pc:sldMk cId="1713968088" sldId="481"/>
        </pc:sldMkLst>
        <pc:picChg chg="mod">
          <ac:chgData name="Lute,Chris" userId="4ab04b84-7404-45e1-a7f6-f8e965f9c353" providerId="ADAL" clId="{C095479B-4BF0-4C6A-B53A-0B36F82FF611}" dt="2023-08-23T04:11:58.125" v="960" actId="14826"/>
          <ac:picMkLst>
            <pc:docMk/>
            <pc:sldMk cId="1713968088" sldId="481"/>
            <ac:picMk id="6" creationId="{678F8EA1-4355-4E45-BA1E-533B27717B99}"/>
          </ac:picMkLst>
        </pc:picChg>
      </pc:sldChg>
      <pc:sldChg chg="modSp ord">
        <pc:chgData name="Lute,Chris" userId="4ab04b84-7404-45e1-a7f6-f8e965f9c353" providerId="ADAL" clId="{C095479B-4BF0-4C6A-B53A-0B36F82FF611}" dt="2023-08-26T18:15:21.410" v="2202"/>
        <pc:sldMkLst>
          <pc:docMk/>
          <pc:sldMk cId="1065881911" sldId="482"/>
        </pc:sldMkLst>
        <pc:picChg chg="mod">
          <ac:chgData name="Lute,Chris" userId="4ab04b84-7404-45e1-a7f6-f8e965f9c353" providerId="ADAL" clId="{C095479B-4BF0-4C6A-B53A-0B36F82FF611}" dt="2023-08-23T05:05:14.473" v="2084" actId="14826"/>
          <ac:picMkLst>
            <pc:docMk/>
            <pc:sldMk cId="1065881911" sldId="482"/>
            <ac:picMk id="6" creationId="{355F4E7A-E563-4B00-AE9A-5EE4204642D2}"/>
          </ac:picMkLst>
        </pc:picChg>
      </pc:sldChg>
      <pc:sldChg chg="addSp delSp modSp mod">
        <pc:chgData name="Lute,Chris" userId="4ab04b84-7404-45e1-a7f6-f8e965f9c353" providerId="ADAL" clId="{C095479B-4BF0-4C6A-B53A-0B36F82FF611}" dt="2023-08-26T18:32:23.326" v="2649" actId="20577"/>
        <pc:sldMkLst>
          <pc:docMk/>
          <pc:sldMk cId="625451698" sldId="483"/>
        </pc:sldMkLst>
        <pc:spChg chg="mod">
          <ac:chgData name="Lute,Chris" userId="4ab04b84-7404-45e1-a7f6-f8e965f9c353" providerId="ADAL" clId="{C095479B-4BF0-4C6A-B53A-0B36F82FF611}" dt="2023-08-26T18:32:23.326" v="2649" actId="20577"/>
          <ac:spMkLst>
            <pc:docMk/>
            <pc:sldMk cId="625451698" sldId="483"/>
            <ac:spMk id="3" creationId="{5641F7C4-1F86-40B8-BEE9-5C57C3A09C43}"/>
          </ac:spMkLst>
        </pc:spChg>
        <pc:picChg chg="del">
          <ac:chgData name="Lute,Chris" userId="4ab04b84-7404-45e1-a7f6-f8e965f9c353" providerId="ADAL" clId="{C095479B-4BF0-4C6A-B53A-0B36F82FF611}" dt="2023-08-23T05:11:01.901" v="2091" actId="478"/>
          <ac:picMkLst>
            <pc:docMk/>
            <pc:sldMk cId="625451698" sldId="483"/>
            <ac:picMk id="6" creationId="{3E00E925-FA59-47D1-94D8-522D0ACFA024}"/>
          </ac:picMkLst>
        </pc:picChg>
        <pc:picChg chg="add mod">
          <ac:chgData name="Lute,Chris" userId="4ab04b84-7404-45e1-a7f6-f8e965f9c353" providerId="ADAL" clId="{C095479B-4BF0-4C6A-B53A-0B36F82FF611}" dt="2023-08-23T05:11:44.001" v="2094" actId="962"/>
          <ac:picMkLst>
            <pc:docMk/>
            <pc:sldMk cId="625451698" sldId="483"/>
            <ac:picMk id="7" creationId="{570AFE4D-D9F0-F4A4-9DDB-CE74028D4295}"/>
          </ac:picMkLst>
        </pc:picChg>
      </pc:sldChg>
      <pc:sldChg chg="addSp delSp modSp mod">
        <pc:chgData name="Lute,Chris" userId="4ab04b84-7404-45e1-a7f6-f8e965f9c353" providerId="ADAL" clId="{C095479B-4BF0-4C6A-B53A-0B36F82FF611}" dt="2023-08-26T18:32:40.444" v="2651" actId="20577"/>
        <pc:sldMkLst>
          <pc:docMk/>
          <pc:sldMk cId="2428401221" sldId="484"/>
        </pc:sldMkLst>
        <pc:spChg chg="mod">
          <ac:chgData name="Lute,Chris" userId="4ab04b84-7404-45e1-a7f6-f8e965f9c353" providerId="ADAL" clId="{C095479B-4BF0-4C6A-B53A-0B36F82FF611}" dt="2023-08-26T18:32:40.444" v="2651" actId="20577"/>
          <ac:spMkLst>
            <pc:docMk/>
            <pc:sldMk cId="2428401221" sldId="484"/>
            <ac:spMk id="3" creationId="{538EE99E-29B9-4A81-B47E-2FA736B0B91E}"/>
          </ac:spMkLst>
        </pc:spChg>
        <pc:picChg chg="del">
          <ac:chgData name="Lute,Chris" userId="4ab04b84-7404-45e1-a7f6-f8e965f9c353" providerId="ADAL" clId="{C095479B-4BF0-4C6A-B53A-0B36F82FF611}" dt="2023-08-23T05:15:04.354" v="2136" actId="478"/>
          <ac:picMkLst>
            <pc:docMk/>
            <pc:sldMk cId="2428401221" sldId="484"/>
            <ac:picMk id="6" creationId="{22EDA331-6031-4C45-B480-CC396D3764E7}"/>
          </ac:picMkLst>
        </pc:picChg>
        <pc:picChg chg="add mod">
          <ac:chgData name="Lute,Chris" userId="4ab04b84-7404-45e1-a7f6-f8e965f9c353" providerId="ADAL" clId="{C095479B-4BF0-4C6A-B53A-0B36F82FF611}" dt="2023-08-23T05:15:12.481" v="2139" actId="962"/>
          <ac:picMkLst>
            <pc:docMk/>
            <pc:sldMk cId="2428401221" sldId="484"/>
            <ac:picMk id="7" creationId="{A2A2CDB6-D357-0A5D-3717-33F7EDEF7DB9}"/>
          </ac:picMkLst>
        </pc:picChg>
      </pc:sldChg>
      <pc:sldChg chg="ord">
        <pc:chgData name="Lute,Chris" userId="4ab04b84-7404-45e1-a7f6-f8e965f9c353" providerId="ADAL" clId="{C095479B-4BF0-4C6A-B53A-0B36F82FF611}" dt="2023-08-26T18:30:06.054" v="2438"/>
        <pc:sldMkLst>
          <pc:docMk/>
          <pc:sldMk cId="3367260892" sldId="487"/>
        </pc:sldMkLst>
      </pc:sldChg>
      <pc:sldChg chg="modSp mod">
        <pc:chgData name="Lute,Chris" userId="4ab04b84-7404-45e1-a7f6-f8e965f9c353" providerId="ADAL" clId="{C095479B-4BF0-4C6A-B53A-0B36F82FF611}" dt="2023-08-23T04:29:38.961" v="996" actId="20577"/>
        <pc:sldMkLst>
          <pc:docMk/>
          <pc:sldMk cId="2473134957" sldId="488"/>
        </pc:sldMkLst>
        <pc:spChg chg="mod">
          <ac:chgData name="Lute,Chris" userId="4ab04b84-7404-45e1-a7f6-f8e965f9c353" providerId="ADAL" clId="{C095479B-4BF0-4C6A-B53A-0B36F82FF611}" dt="2023-08-23T04:17:36.037" v="988" actId="20577"/>
          <ac:spMkLst>
            <pc:docMk/>
            <pc:sldMk cId="2473134957" sldId="488"/>
            <ac:spMk id="5" creationId="{5AC63120-78E7-4B55-A7A2-7D08A9D11CDD}"/>
          </ac:spMkLst>
        </pc:spChg>
        <pc:spChg chg="mod">
          <ac:chgData name="Lute,Chris" userId="4ab04b84-7404-45e1-a7f6-f8e965f9c353" providerId="ADAL" clId="{C095479B-4BF0-4C6A-B53A-0B36F82FF611}" dt="2023-08-23T04:29:38.961" v="996" actId="20577"/>
          <ac:spMkLst>
            <pc:docMk/>
            <pc:sldMk cId="2473134957" sldId="488"/>
            <ac:spMk id="11" creationId="{A608EC2B-65CC-4B5E-8132-86C550F8285A}"/>
          </ac:spMkLst>
        </pc:spChg>
        <pc:spChg chg="mod">
          <ac:chgData name="Lute,Chris" userId="4ab04b84-7404-45e1-a7f6-f8e965f9c353" providerId="ADAL" clId="{C095479B-4BF0-4C6A-B53A-0B36F82FF611}" dt="2023-08-23T03:36:43.923" v="47" actId="20577"/>
          <ac:spMkLst>
            <pc:docMk/>
            <pc:sldMk cId="2473134957" sldId="488"/>
            <ac:spMk id="13" creationId="{7F75C668-3709-4A00-8EE9-E1A5FF45041E}"/>
          </ac:spMkLst>
        </pc:spChg>
      </pc:sldChg>
      <pc:sldChg chg="addSp delSp modSp add mod modAnim modNotesTx">
        <pc:chgData name="Lute,Chris" userId="4ab04b84-7404-45e1-a7f6-f8e965f9c353" providerId="ADAL" clId="{C095479B-4BF0-4C6A-B53A-0B36F82FF611}" dt="2023-09-01T05:23:24.268" v="2655"/>
        <pc:sldMkLst>
          <pc:docMk/>
          <pc:sldMk cId="514001350" sldId="489"/>
        </pc:sldMkLst>
        <pc:spChg chg="mod">
          <ac:chgData name="Lute,Chris" userId="4ab04b84-7404-45e1-a7f6-f8e965f9c353" providerId="ADAL" clId="{C095479B-4BF0-4C6A-B53A-0B36F82FF611}" dt="2023-08-23T03:50:51.379" v="666" actId="21"/>
          <ac:spMkLst>
            <pc:docMk/>
            <pc:sldMk cId="514001350" sldId="489"/>
            <ac:spMk id="5" creationId="{0AA33B79-DC79-493C-A9DF-AF71CAD4969F}"/>
          </ac:spMkLst>
        </pc:spChg>
        <pc:spChg chg="mod">
          <ac:chgData name="Lute,Chris" userId="4ab04b84-7404-45e1-a7f6-f8e965f9c353" providerId="ADAL" clId="{C095479B-4BF0-4C6A-B53A-0B36F82FF611}" dt="2023-08-23T03:59:42.026" v="858" actId="552"/>
          <ac:spMkLst>
            <pc:docMk/>
            <pc:sldMk cId="514001350" sldId="489"/>
            <ac:spMk id="6" creationId="{A81B731D-E63A-4A23-920E-52D1B21085DC}"/>
          </ac:spMkLst>
        </pc:spChg>
        <pc:spChg chg="add mod">
          <ac:chgData name="Lute,Chris" userId="4ab04b84-7404-45e1-a7f6-f8e965f9c353" providerId="ADAL" clId="{C095479B-4BF0-4C6A-B53A-0B36F82FF611}" dt="2023-08-23T03:59:36.256" v="857" actId="552"/>
          <ac:spMkLst>
            <pc:docMk/>
            <pc:sldMk cId="514001350" sldId="489"/>
            <ac:spMk id="8" creationId="{32C4A3C4-0A98-862F-61BB-45561D73C744}"/>
          </ac:spMkLst>
        </pc:spChg>
        <pc:spChg chg="add mod">
          <ac:chgData name="Lute,Chris" userId="4ab04b84-7404-45e1-a7f6-f8e965f9c353" providerId="ADAL" clId="{C095479B-4BF0-4C6A-B53A-0B36F82FF611}" dt="2023-08-23T03:59:36.256" v="857" actId="552"/>
          <ac:spMkLst>
            <pc:docMk/>
            <pc:sldMk cId="514001350" sldId="489"/>
            <ac:spMk id="10" creationId="{525F8382-59A0-380F-A3A6-39516FA1298B}"/>
          </ac:spMkLst>
        </pc:spChg>
        <pc:spChg chg="add del mod">
          <ac:chgData name="Lute,Chris" userId="4ab04b84-7404-45e1-a7f6-f8e965f9c353" providerId="ADAL" clId="{C095479B-4BF0-4C6A-B53A-0B36F82FF611}" dt="2023-08-23T04:00:07.116" v="921" actId="478"/>
          <ac:spMkLst>
            <pc:docMk/>
            <pc:sldMk cId="514001350" sldId="489"/>
            <ac:spMk id="12" creationId="{73602D42-AC96-6CD1-E385-DEECBED12A40}"/>
          </ac:spMkLst>
        </pc:spChg>
        <pc:spChg chg="add mod">
          <ac:chgData name="Lute,Chris" userId="4ab04b84-7404-45e1-a7f6-f8e965f9c353" providerId="ADAL" clId="{C095479B-4BF0-4C6A-B53A-0B36F82FF611}" dt="2023-08-23T03:59:42.026" v="858" actId="552"/>
          <ac:spMkLst>
            <pc:docMk/>
            <pc:sldMk cId="514001350" sldId="489"/>
            <ac:spMk id="13" creationId="{A09C2F8C-44E5-3E34-ABF2-EF1DE4A04AE5}"/>
          </ac:spMkLst>
        </pc:spChg>
        <pc:picChg chg="add mod">
          <ac:chgData name="Lute,Chris" userId="4ab04b84-7404-45e1-a7f6-f8e965f9c353" providerId="ADAL" clId="{C095479B-4BF0-4C6A-B53A-0B36F82FF611}" dt="2023-08-23T03:54:14.861" v="820" actId="12788"/>
          <ac:picMkLst>
            <pc:docMk/>
            <pc:sldMk cId="514001350" sldId="489"/>
            <ac:picMk id="15" creationId="{DA601811-5B77-C9A1-0449-E63737F0D0CA}"/>
          </ac:picMkLst>
        </pc:picChg>
      </pc:sldChg>
      <pc:sldChg chg="addSp modSp new mod">
        <pc:chgData name="Lute,Chris" userId="4ab04b84-7404-45e1-a7f6-f8e965f9c353" providerId="ADAL" clId="{C095479B-4BF0-4C6A-B53A-0B36F82FF611}" dt="2023-08-23T04:34:35.384" v="1020" actId="1076"/>
        <pc:sldMkLst>
          <pc:docMk/>
          <pc:sldMk cId="1276362360" sldId="490"/>
        </pc:sldMkLst>
        <pc:spChg chg="mod">
          <ac:chgData name="Lute,Chris" userId="4ab04b84-7404-45e1-a7f6-f8e965f9c353" providerId="ADAL" clId="{C095479B-4BF0-4C6A-B53A-0B36F82FF611}" dt="2023-08-23T04:34:28.056" v="1017" actId="27636"/>
          <ac:spMkLst>
            <pc:docMk/>
            <pc:sldMk cId="1276362360" sldId="490"/>
            <ac:spMk id="3" creationId="{FB1A1588-E0E5-38CB-1395-12CF640FF974}"/>
          </ac:spMkLst>
        </pc:spChg>
        <pc:picChg chg="add mod">
          <ac:chgData name="Lute,Chris" userId="4ab04b84-7404-45e1-a7f6-f8e965f9c353" providerId="ADAL" clId="{C095479B-4BF0-4C6A-B53A-0B36F82FF611}" dt="2023-08-23T04:34:35.384" v="1020" actId="1076"/>
          <ac:picMkLst>
            <pc:docMk/>
            <pc:sldMk cId="1276362360" sldId="490"/>
            <ac:picMk id="6" creationId="{7043BD53-552B-7E11-9B21-9A25739354F2}"/>
          </ac:picMkLst>
        </pc:picChg>
      </pc:sldChg>
      <pc:sldChg chg="addSp modSp new mod modNotesTx">
        <pc:chgData name="Lute,Chris" userId="4ab04b84-7404-45e1-a7f6-f8e965f9c353" providerId="ADAL" clId="{C095479B-4BF0-4C6A-B53A-0B36F82FF611}" dt="2023-08-23T05:04:17.206" v="2083" actId="20577"/>
        <pc:sldMkLst>
          <pc:docMk/>
          <pc:sldMk cId="3621031672" sldId="491"/>
        </pc:sldMkLst>
        <pc:spChg chg="mod">
          <ac:chgData name="Lute,Chris" userId="4ab04b84-7404-45e1-a7f6-f8e965f9c353" providerId="ADAL" clId="{C095479B-4BF0-4C6A-B53A-0B36F82FF611}" dt="2023-08-23T04:34:52.166" v="1032" actId="20577"/>
          <ac:spMkLst>
            <pc:docMk/>
            <pc:sldMk cId="3621031672" sldId="491"/>
            <ac:spMk id="3" creationId="{CE5F729E-63E4-7F9A-674A-9A5B0C7F1BE0}"/>
          </ac:spMkLst>
        </pc:spChg>
        <pc:spChg chg="add mod">
          <ac:chgData name="Lute,Chris" userId="4ab04b84-7404-45e1-a7f6-f8e965f9c353" providerId="ADAL" clId="{C095479B-4BF0-4C6A-B53A-0B36F82FF611}" dt="2023-08-23T05:02:29.454" v="2064" actId="20577"/>
          <ac:spMkLst>
            <pc:docMk/>
            <pc:sldMk cId="3621031672" sldId="491"/>
            <ac:spMk id="5" creationId="{CC14A0A3-9940-0937-7322-9DE49A9CF3A5}"/>
          </ac:spMkLst>
        </pc:spChg>
      </pc:sldChg>
      <pc:sldChg chg="modSp add mod">
        <pc:chgData name="Lute,Chris" userId="4ab04b84-7404-45e1-a7f6-f8e965f9c353" providerId="ADAL" clId="{C095479B-4BF0-4C6A-B53A-0B36F82FF611}" dt="2023-08-26T18:30:23.395" v="2453" actId="20577"/>
        <pc:sldMkLst>
          <pc:docMk/>
          <pc:sldMk cId="2348692677" sldId="492"/>
        </pc:sldMkLst>
        <pc:spChg chg="mod">
          <ac:chgData name="Lute,Chris" userId="4ab04b84-7404-45e1-a7f6-f8e965f9c353" providerId="ADAL" clId="{C095479B-4BF0-4C6A-B53A-0B36F82FF611}" dt="2023-08-26T18:30:23.395" v="2453" actId="20577"/>
          <ac:spMkLst>
            <pc:docMk/>
            <pc:sldMk cId="2348692677" sldId="492"/>
            <ac:spMk id="5" creationId="{7A16E8E4-5E99-437F-A34F-D3E200B9F126}"/>
          </ac:spMkLst>
        </pc:spChg>
      </pc:sldChg>
      <pc:sldChg chg="addSp delSp modSp new mod modNotesTx">
        <pc:chgData name="Lute,Chris" userId="4ab04b84-7404-45e1-a7f6-f8e965f9c353" providerId="ADAL" clId="{C095479B-4BF0-4C6A-B53A-0B36F82FF611}" dt="2023-08-26T18:29:05.994" v="2434" actId="20577"/>
        <pc:sldMkLst>
          <pc:docMk/>
          <pc:sldMk cId="614576108" sldId="493"/>
        </pc:sldMkLst>
        <pc:spChg chg="mod">
          <ac:chgData name="Lute,Chris" userId="4ab04b84-7404-45e1-a7f6-f8e965f9c353" providerId="ADAL" clId="{C095479B-4BF0-4C6A-B53A-0B36F82FF611}" dt="2023-08-26T18:17:33.455" v="2228" actId="20577"/>
          <ac:spMkLst>
            <pc:docMk/>
            <pc:sldMk cId="614576108" sldId="493"/>
            <ac:spMk id="3" creationId="{5D0D3F25-607F-83B7-143B-1A2FA1A0D237}"/>
          </ac:spMkLst>
        </pc:spChg>
        <pc:picChg chg="add del mod">
          <ac:chgData name="Lute,Chris" userId="4ab04b84-7404-45e1-a7f6-f8e965f9c353" providerId="ADAL" clId="{C095479B-4BF0-4C6A-B53A-0B36F82FF611}" dt="2023-08-26T18:23:24.093" v="2277" actId="478"/>
          <ac:picMkLst>
            <pc:docMk/>
            <pc:sldMk cId="614576108" sldId="493"/>
            <ac:picMk id="5" creationId="{7FED9E3E-A353-850A-5C48-0703B1E803A5}"/>
          </ac:picMkLst>
        </pc:picChg>
        <pc:picChg chg="add mod">
          <ac:chgData name="Lute,Chris" userId="4ab04b84-7404-45e1-a7f6-f8e965f9c353" providerId="ADAL" clId="{C095479B-4BF0-4C6A-B53A-0B36F82FF611}" dt="2023-08-26T18:23:43.029" v="2283" actId="1036"/>
          <ac:picMkLst>
            <pc:docMk/>
            <pc:sldMk cId="614576108" sldId="493"/>
            <ac:picMk id="7" creationId="{D315294E-E2AD-74DE-CDF0-56006D543E8B}"/>
          </ac:picMkLst>
        </pc:picChg>
      </pc:sldChg>
      <pc:sldChg chg="addSp modSp new mod modNotesTx">
        <pc:chgData name="Lute,Chris" userId="4ab04b84-7404-45e1-a7f6-f8e965f9c353" providerId="ADAL" clId="{C095479B-4BF0-4C6A-B53A-0B36F82FF611}" dt="2023-08-26T18:22:50.505" v="2276" actId="20577"/>
        <pc:sldMkLst>
          <pc:docMk/>
          <pc:sldMk cId="3433158706" sldId="494"/>
        </pc:sldMkLst>
        <pc:spChg chg="mod">
          <ac:chgData name="Lute,Chris" userId="4ab04b84-7404-45e1-a7f6-f8e965f9c353" providerId="ADAL" clId="{C095479B-4BF0-4C6A-B53A-0B36F82FF611}" dt="2023-08-26T18:21:36.994" v="2262" actId="20577"/>
          <ac:spMkLst>
            <pc:docMk/>
            <pc:sldMk cId="3433158706" sldId="494"/>
            <ac:spMk id="3" creationId="{2071B6FB-5F6C-34CB-4CEA-F0329A1CB904}"/>
          </ac:spMkLst>
        </pc:spChg>
        <pc:picChg chg="add mod">
          <ac:chgData name="Lute,Chris" userId="4ab04b84-7404-45e1-a7f6-f8e965f9c353" providerId="ADAL" clId="{C095479B-4BF0-4C6A-B53A-0B36F82FF611}" dt="2023-08-26T18:21:24.446" v="2239" actId="1036"/>
          <ac:picMkLst>
            <pc:docMk/>
            <pc:sldMk cId="3433158706" sldId="494"/>
            <ac:picMk id="6" creationId="{9BE9F9B3-CDBB-0BC0-3A97-5F1CB12C842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37AFE3-23AE-B64D-BC4E-80B45B539538}" type="datetimeFigureOut">
              <a:rPr lang="en-US" smtClean="0"/>
              <a:t>6/13/2024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10A2A0-4CCE-CE4D-84D5-01D9314B4AC7}" type="slidenum">
              <a:rPr lang="en-US" smtClean="0"/>
              <a:t>‹#›</a:t>
            </a:fld>
            <a:endParaRPr lang="en-US" dirty="0"/>
          </a:p>
        </p:txBody>
      </p:sp>
    </p:spTree>
    <p:extLst>
      <p:ext uri="{BB962C8B-B14F-4D97-AF65-F5344CB8AC3E}">
        <p14:creationId xmlns:p14="http://schemas.microsoft.com/office/powerpoint/2010/main" val="606543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0A2A0-4CCE-CE4D-84D5-01D9314B4AC7}" type="slidenum">
              <a:rPr lang="en-US" smtClean="0"/>
              <a:t>1</a:t>
            </a:fld>
            <a:endParaRPr lang="en-US" dirty="0"/>
          </a:p>
        </p:txBody>
      </p:sp>
    </p:spTree>
    <p:extLst>
      <p:ext uri="{BB962C8B-B14F-4D97-AF65-F5344CB8AC3E}">
        <p14:creationId xmlns:p14="http://schemas.microsoft.com/office/powerpoint/2010/main" val="1497560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Electrical systems can be confusing – a common analogy is to compare electrical circuits to hydraulic systems. Voltage behaves kind of like pressure and current is like the flow rate of the water. Resistors are like a restriction in the pipe; voltage will drop across a resistor just like pressure will drop across a restriction</a:t>
            </a:r>
          </a:p>
        </p:txBody>
      </p:sp>
      <p:sp>
        <p:nvSpPr>
          <p:cNvPr id="4" name="Slide Number Placeholder 3"/>
          <p:cNvSpPr>
            <a:spLocks noGrp="1"/>
          </p:cNvSpPr>
          <p:nvPr>
            <p:ph type="sldNum" sz="quarter" idx="5"/>
          </p:nvPr>
        </p:nvSpPr>
        <p:spPr/>
        <p:txBody>
          <a:bodyPr/>
          <a:lstStyle/>
          <a:p>
            <a:fld id="{A510A2A0-4CCE-CE4D-84D5-01D9314B4AC7}" type="slidenum">
              <a:rPr lang="en-US" smtClean="0"/>
              <a:t>3</a:t>
            </a:fld>
            <a:endParaRPr lang="en-US" dirty="0"/>
          </a:p>
        </p:txBody>
      </p:sp>
    </p:spTree>
    <p:extLst>
      <p:ext uri="{BB962C8B-B14F-4D97-AF65-F5344CB8AC3E}">
        <p14:creationId xmlns:p14="http://schemas.microsoft.com/office/powerpoint/2010/main" val="3278044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time you are making measurements, you need to know where your zero reference is. This is known as signal ground and is often the negative terminal of your instrument power supply. Signal ground is important for measurements, while chassis and earth ground are primarily for safety. Because noise can exist on chassis or earth ground signal ground is usually isolated from these.</a:t>
            </a:r>
          </a:p>
        </p:txBody>
      </p:sp>
      <p:sp>
        <p:nvSpPr>
          <p:cNvPr id="4" name="Slide Number Placeholder 3"/>
          <p:cNvSpPr>
            <a:spLocks noGrp="1"/>
          </p:cNvSpPr>
          <p:nvPr>
            <p:ph type="sldNum" sz="quarter" idx="5"/>
          </p:nvPr>
        </p:nvSpPr>
        <p:spPr/>
        <p:txBody>
          <a:bodyPr/>
          <a:lstStyle/>
          <a:p>
            <a:fld id="{A510A2A0-4CCE-CE4D-84D5-01D9314B4AC7}" type="slidenum">
              <a:rPr lang="en-US" smtClean="0"/>
              <a:t>6</a:t>
            </a:fld>
            <a:endParaRPr lang="en-US" dirty="0"/>
          </a:p>
        </p:txBody>
      </p:sp>
    </p:spTree>
    <p:extLst>
      <p:ext uri="{BB962C8B-B14F-4D97-AF65-F5344CB8AC3E}">
        <p14:creationId xmlns:p14="http://schemas.microsoft.com/office/powerpoint/2010/main" val="2186143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 to give yourself a convenient grounding location when designing your DAQ cabinet. Also note there are no power supplies in here</a:t>
            </a:r>
          </a:p>
        </p:txBody>
      </p:sp>
      <p:sp>
        <p:nvSpPr>
          <p:cNvPr id="4" name="Slide Number Placeholder 3"/>
          <p:cNvSpPr>
            <a:spLocks noGrp="1"/>
          </p:cNvSpPr>
          <p:nvPr>
            <p:ph type="sldNum" sz="quarter" idx="5"/>
          </p:nvPr>
        </p:nvSpPr>
        <p:spPr/>
        <p:txBody>
          <a:bodyPr/>
          <a:lstStyle/>
          <a:p>
            <a:fld id="{A510A2A0-4CCE-CE4D-84D5-01D9314B4AC7}" type="slidenum">
              <a:rPr lang="en-US" smtClean="0"/>
              <a:t>13</a:t>
            </a:fld>
            <a:endParaRPr lang="en-US" dirty="0"/>
          </a:p>
        </p:txBody>
      </p:sp>
    </p:spTree>
    <p:extLst>
      <p:ext uri="{BB962C8B-B14F-4D97-AF65-F5344CB8AC3E}">
        <p14:creationId xmlns:p14="http://schemas.microsoft.com/office/powerpoint/2010/main" val="1678181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1712277"/>
          </a:xfrm>
        </p:spPr>
        <p:txBody>
          <a:bodyPr anchor="t"/>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739198"/>
            <a:ext cx="6858000" cy="41217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4"/>
          <p:cNvSpPr txBox="1">
            <a:spLocks/>
          </p:cNvSpPr>
          <p:nvPr userDrawn="1"/>
        </p:nvSpPr>
        <p:spPr>
          <a:xfrm>
            <a:off x="0" y="6619620"/>
            <a:ext cx="9144000" cy="238380"/>
          </a:xfrm>
          <a:prstGeom prst="rect">
            <a:avLst/>
          </a:prstGeom>
          <a:solidFill>
            <a:srgbClr val="1E4D2A"/>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AF24A3AA-C2E0-9D4F-B5FD-C66F4D410DA3}"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AF24A3AA-C2E0-9D4F-B5FD-C66F4D410DA3}"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92875"/>
            <a:ext cx="9144000" cy="365125"/>
          </a:xfrm>
          <a:prstGeom prst="rect">
            <a:avLst/>
          </a:prstGeom>
          <a:solidFill>
            <a:srgbClr val="1E4D2A"/>
          </a:solidFill>
        </p:spPr>
        <p:txBody>
          <a:bodyPr anchor="ctr"/>
          <a:lstStyle>
            <a:lvl1pPr algn="ctr">
              <a:defRPr sz="1200" i="1" baseline="0">
                <a:solidFill>
                  <a:schemeClr val="bg1"/>
                </a:solidFill>
              </a:defRPr>
            </a:lvl1pPr>
          </a:lstStyle>
          <a:p>
            <a:r>
              <a:rPr lang="en-US" dirty="0"/>
              <a:t>Copyright Colorado State University. All rights reserved.</a:t>
            </a:r>
          </a:p>
        </p:txBody>
      </p:sp>
      <p:sp>
        <p:nvSpPr>
          <p:cNvPr id="2" name="Title 1"/>
          <p:cNvSpPr>
            <a:spLocks noGrp="1"/>
          </p:cNvSpPr>
          <p:nvPr>
            <p:ph type="title"/>
          </p:nvPr>
        </p:nvSpPr>
        <p:spPr>
          <a:xfrm>
            <a:off x="180594" y="182247"/>
            <a:ext cx="7886700" cy="677290"/>
          </a:xfrm>
        </p:spPr>
        <p:txBody>
          <a:bodyPr/>
          <a:lstStyle>
            <a:lvl1pPr>
              <a:defRPr b="0">
                <a:latin typeface="Cambria Math" charset="0"/>
                <a:ea typeface="Cambria Math" charset="0"/>
                <a:cs typeface="Cambria Math" charset="0"/>
              </a:defRPr>
            </a:lvl1pPr>
          </a:lstStyle>
          <a:p>
            <a:r>
              <a:rPr lang="en-US"/>
              <a:t>Click to edit Master title style</a:t>
            </a:r>
            <a:endParaRPr lang="en-US" dirty="0"/>
          </a:p>
        </p:txBody>
      </p:sp>
      <p:cxnSp>
        <p:nvCxnSpPr>
          <p:cNvPr id="7" name="Straight Connector 6"/>
          <p:cNvCxnSpPr/>
          <p:nvPr userDrawn="1"/>
        </p:nvCxnSpPr>
        <p:spPr>
          <a:xfrm>
            <a:off x="0" y="859537"/>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8705850" y="6492875"/>
            <a:ext cx="438150" cy="365125"/>
          </a:xfrm>
          <a:prstGeom prst="rect">
            <a:avLst/>
          </a:prstGeom>
        </p:spPr>
        <p:txBody>
          <a:bodyPr anchor="ctr"/>
          <a:lstStyle>
            <a:lvl1pPr algn="ctr">
              <a:defRPr sz="1400" baseline="0">
                <a:solidFill>
                  <a:schemeClr val="bg1"/>
                </a:solidFill>
              </a:defRPr>
            </a:lvl1pPr>
          </a:lstStyle>
          <a:p>
            <a:fld id="{AF24A3AA-C2E0-9D4F-B5FD-C66F4D410DA3}"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5906" y="182247"/>
            <a:ext cx="619887" cy="619887"/>
          </a:xfrm>
          <a:prstGeom prst="rect">
            <a:avLst/>
          </a:prstGeom>
        </p:spPr>
      </p:pic>
    </p:spTree>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AF24A3AA-C2E0-9D4F-B5FD-C66F4D410DA3}"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AF24A3AA-C2E0-9D4F-B5FD-C66F4D410DA3}"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hite CSU">
    <p:spTree>
      <p:nvGrpSpPr>
        <p:cNvPr id="1" name=""/>
        <p:cNvGrpSpPr/>
        <p:nvPr/>
      </p:nvGrpSpPr>
      <p:grpSpPr>
        <a:xfrm>
          <a:off x="0" y="0"/>
          <a:ext cx="0" cy="0"/>
          <a:chOff x="0" y="0"/>
          <a:chExt cx="0" cy="0"/>
        </a:xfrm>
      </p:grpSpPr>
      <p:sp>
        <p:nvSpPr>
          <p:cNvPr id="2" name="TextBox 1"/>
          <p:cNvSpPr txBox="1"/>
          <p:nvPr/>
        </p:nvSpPr>
        <p:spPr>
          <a:xfrm>
            <a:off x="-892846" y="1090706"/>
            <a:ext cx="184731" cy="302262"/>
          </a:xfrm>
          <a:prstGeom prst="rect">
            <a:avLst/>
          </a:prstGeom>
          <a:noFill/>
        </p:spPr>
        <p:txBody>
          <a:bodyPr wrap="none" rtlCol="0">
            <a:spAutoFit/>
          </a:bodyPr>
          <a:lstStyle/>
          <a:p>
            <a:endParaRPr lang="en-US" sz="1364" dirty="0"/>
          </a:p>
        </p:txBody>
      </p:sp>
      <p:sp>
        <p:nvSpPr>
          <p:cNvPr id="3" name="TextBox 2"/>
          <p:cNvSpPr txBox="1"/>
          <p:nvPr/>
        </p:nvSpPr>
        <p:spPr>
          <a:xfrm>
            <a:off x="-1385452" y="-418353"/>
            <a:ext cx="184731" cy="302262"/>
          </a:xfrm>
          <a:prstGeom prst="rect">
            <a:avLst/>
          </a:prstGeom>
          <a:noFill/>
        </p:spPr>
        <p:txBody>
          <a:bodyPr wrap="none" rtlCol="0">
            <a:spAutoFit/>
          </a:bodyPr>
          <a:lstStyle/>
          <a:p>
            <a:endParaRPr lang="en-US" sz="1364" dirty="0"/>
          </a:p>
        </p:txBody>
      </p:sp>
      <p:sp>
        <p:nvSpPr>
          <p:cNvPr id="5" name="TextBox 4"/>
          <p:cNvSpPr txBox="1"/>
          <p:nvPr/>
        </p:nvSpPr>
        <p:spPr>
          <a:xfrm>
            <a:off x="-1447027" y="-702236"/>
            <a:ext cx="184731" cy="302262"/>
          </a:xfrm>
          <a:prstGeom prst="rect">
            <a:avLst/>
          </a:prstGeom>
          <a:noFill/>
        </p:spPr>
        <p:txBody>
          <a:bodyPr wrap="none" rtlCol="0">
            <a:spAutoFit/>
          </a:bodyPr>
          <a:lstStyle/>
          <a:p>
            <a:endParaRPr lang="en-US" sz="1364" dirty="0"/>
          </a:p>
        </p:txBody>
      </p:sp>
      <p:sp>
        <p:nvSpPr>
          <p:cNvPr id="10" name="Text Placeholder 8"/>
          <p:cNvSpPr>
            <a:spLocks noGrp="1"/>
          </p:cNvSpPr>
          <p:nvPr>
            <p:ph type="body" sz="quarter" idx="13" hasCustomPrompt="1"/>
          </p:nvPr>
        </p:nvSpPr>
        <p:spPr>
          <a:xfrm>
            <a:off x="415639" y="1829797"/>
            <a:ext cx="8312726" cy="550600"/>
          </a:xfrm>
        </p:spPr>
        <p:txBody>
          <a:bodyPr anchor="t" anchorCtr="0">
            <a:spAutoFit/>
          </a:bodyPr>
          <a:lstStyle>
            <a:lvl1pPr marL="0" indent="0">
              <a:lnSpc>
                <a:spcPct val="100000"/>
              </a:lnSpc>
              <a:spcBef>
                <a:spcPts val="0"/>
              </a:spcBef>
              <a:spcAft>
                <a:spcPts val="0"/>
              </a:spcAft>
              <a:buNone/>
              <a:defRPr sz="2978" b="1">
                <a:solidFill>
                  <a:srgbClr val="1E4D2A"/>
                </a:solidFill>
                <a:latin typeface="Cambria Math" charset="0"/>
                <a:ea typeface="Cambria Math" charset="0"/>
                <a:cs typeface="Cambria Math" charset="0"/>
              </a:defRPr>
            </a:lvl1pPr>
            <a:lvl2pPr marL="347254" indent="0">
              <a:buNone/>
              <a:defRPr sz="2728">
                <a:solidFill>
                  <a:schemeClr val="bg1"/>
                </a:solidFill>
                <a:latin typeface="+mj-lt"/>
              </a:defRPr>
            </a:lvl2pPr>
            <a:lvl3pPr marL="694509" indent="0">
              <a:buNone/>
              <a:defRPr sz="2728">
                <a:solidFill>
                  <a:schemeClr val="bg1"/>
                </a:solidFill>
                <a:latin typeface="+mj-lt"/>
              </a:defRPr>
            </a:lvl3pPr>
            <a:lvl4pPr marL="1041763" indent="0">
              <a:buNone/>
              <a:defRPr sz="2728">
                <a:solidFill>
                  <a:schemeClr val="bg1"/>
                </a:solidFill>
                <a:latin typeface="+mj-lt"/>
              </a:defRPr>
            </a:lvl4pPr>
            <a:lvl5pPr marL="1389018" indent="0">
              <a:buNone/>
              <a:defRPr sz="2728">
                <a:solidFill>
                  <a:schemeClr val="bg1"/>
                </a:solidFill>
                <a:latin typeface="+mj-lt"/>
              </a:defRPr>
            </a:lvl5pPr>
          </a:lstStyle>
          <a:p>
            <a:pPr lvl="0"/>
            <a:r>
              <a:rPr lang="en-US" dirty="0"/>
              <a:t>Title of Presentation Goes Here</a:t>
            </a:r>
          </a:p>
        </p:txBody>
      </p:sp>
      <p:sp>
        <p:nvSpPr>
          <p:cNvPr id="12" name="Text Placeholder 10"/>
          <p:cNvSpPr>
            <a:spLocks noGrp="1"/>
          </p:cNvSpPr>
          <p:nvPr>
            <p:ph type="body" sz="quarter" idx="14" hasCustomPrompt="1"/>
          </p:nvPr>
        </p:nvSpPr>
        <p:spPr>
          <a:xfrm>
            <a:off x="415639" y="3640348"/>
            <a:ext cx="8312726" cy="258532"/>
          </a:xfrm>
          <a:solidFill>
            <a:schemeClr val="bg1"/>
          </a:solidFill>
        </p:spPr>
        <p:txBody>
          <a:bodyPr>
            <a:spAutoFit/>
          </a:bodyPr>
          <a:lstStyle>
            <a:lvl1pPr marL="0" indent="0">
              <a:buNone/>
              <a:defRPr sz="1200">
                <a:solidFill>
                  <a:schemeClr val="tx1"/>
                </a:solidFill>
                <a:latin typeface="Cambria Math" charset="0"/>
                <a:ea typeface="Cambria Math" charset="0"/>
                <a:cs typeface="Cambria Math" charset="0"/>
              </a:defRPr>
            </a:lvl1pPr>
            <a:lvl2pPr marL="347254" indent="0">
              <a:buNone/>
              <a:defRPr/>
            </a:lvl2pPr>
            <a:lvl3pPr marL="694509" indent="0">
              <a:buNone/>
              <a:defRPr/>
            </a:lvl3pPr>
            <a:lvl4pPr marL="1041763" indent="0">
              <a:buNone/>
              <a:defRPr/>
            </a:lvl4pPr>
            <a:lvl5pPr marL="1389018" indent="0">
              <a:buNone/>
              <a:defRPr/>
            </a:lvl5pPr>
          </a:lstStyle>
          <a:p>
            <a:pPr lvl="0"/>
            <a:r>
              <a:rPr lang="en-US" dirty="0" err="1"/>
              <a:t>Subheadline</a:t>
            </a:r>
            <a:r>
              <a:rPr lang="en-US" dirty="0"/>
              <a:t>, name or date goes here</a:t>
            </a:r>
          </a:p>
        </p:txBody>
      </p:sp>
      <p:sp>
        <p:nvSpPr>
          <p:cNvPr id="9" name="TextBox 8"/>
          <p:cNvSpPr txBox="1"/>
          <p:nvPr/>
        </p:nvSpPr>
        <p:spPr>
          <a:xfrm>
            <a:off x="-892846" y="1090706"/>
            <a:ext cx="184731" cy="302262"/>
          </a:xfrm>
          <a:prstGeom prst="rect">
            <a:avLst/>
          </a:prstGeom>
          <a:noFill/>
        </p:spPr>
        <p:txBody>
          <a:bodyPr wrap="none" rtlCol="0">
            <a:spAutoFit/>
          </a:bodyPr>
          <a:lstStyle/>
          <a:p>
            <a:endParaRPr lang="en-US" sz="1364" dirty="0"/>
          </a:p>
        </p:txBody>
      </p:sp>
      <p:sp>
        <p:nvSpPr>
          <p:cNvPr id="11" name="TextBox 10"/>
          <p:cNvSpPr txBox="1"/>
          <p:nvPr/>
        </p:nvSpPr>
        <p:spPr>
          <a:xfrm>
            <a:off x="-1385452" y="-418353"/>
            <a:ext cx="184731" cy="302262"/>
          </a:xfrm>
          <a:prstGeom prst="rect">
            <a:avLst/>
          </a:prstGeom>
          <a:noFill/>
        </p:spPr>
        <p:txBody>
          <a:bodyPr wrap="none" rtlCol="0">
            <a:spAutoFit/>
          </a:bodyPr>
          <a:lstStyle/>
          <a:p>
            <a:endParaRPr lang="en-US" sz="1364" dirty="0"/>
          </a:p>
        </p:txBody>
      </p:sp>
      <p:sp>
        <p:nvSpPr>
          <p:cNvPr id="14" name="TextBox 13"/>
          <p:cNvSpPr txBox="1"/>
          <p:nvPr/>
        </p:nvSpPr>
        <p:spPr>
          <a:xfrm>
            <a:off x="-1447027" y="-702236"/>
            <a:ext cx="184731" cy="302262"/>
          </a:xfrm>
          <a:prstGeom prst="rect">
            <a:avLst/>
          </a:prstGeom>
          <a:noFill/>
        </p:spPr>
        <p:txBody>
          <a:bodyPr wrap="none" rtlCol="0">
            <a:spAutoFit/>
          </a:bodyPr>
          <a:lstStyle/>
          <a:p>
            <a:endParaRPr lang="en-US" sz="1364" dirty="0"/>
          </a:p>
        </p:txBody>
      </p:sp>
      <p:cxnSp>
        <p:nvCxnSpPr>
          <p:cNvPr id="16" name="Straight Connector 15"/>
          <p:cNvCxnSpPr/>
          <p:nvPr/>
        </p:nvCxnSpPr>
        <p:spPr>
          <a:xfrm flipV="1">
            <a:off x="415639" y="2876550"/>
            <a:ext cx="8312726" cy="2858"/>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23560" y="6070577"/>
            <a:ext cx="3520440" cy="78742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886834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3" r:id="rId3"/>
    <p:sldLayoutId id="2147483705" r:id="rId4"/>
    <p:sldLayoutId id="2147483707" r:id="rId5"/>
    <p:sldLayoutId id="2147483708" r:id="rId6"/>
    <p:sldLayoutId id="2147483711"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mailto:chris.lute@colostate.edu" TargetMode="External"/><Relationship Id="rId2" Type="http://schemas.openxmlformats.org/officeDocument/2006/relationships/hyperlink" Target="https://github.com/chris-lute/Powerhouse_research"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15639" y="1829797"/>
            <a:ext cx="8539518" cy="523220"/>
          </a:xfrm>
        </p:spPr>
        <p:txBody>
          <a:bodyPr/>
          <a:lstStyle/>
          <a:p>
            <a:pPr algn="ctr"/>
            <a:r>
              <a:rPr lang="en-US" sz="2800" dirty="0">
                <a:latin typeface="Cambria Math" panose="02040503050406030204" pitchFamily="18" charset="0"/>
                <a:ea typeface="Cambria Math" panose="02040503050406030204" pitchFamily="18" charset="0"/>
                <a:cs typeface="CMU Serif Roman" charset="0"/>
              </a:rPr>
              <a:t>Data Acquisition for Researchers</a:t>
            </a:r>
            <a:endParaRPr lang="en-US" sz="2400" b="0" dirty="0">
              <a:latin typeface="Cambria Math" panose="02040503050406030204" pitchFamily="18" charset="0"/>
              <a:ea typeface="Cambria Math" panose="02040503050406030204" pitchFamily="18" charset="0"/>
              <a:cs typeface="CMU Serif Roman" charset="0"/>
            </a:endParaRPr>
          </a:p>
        </p:txBody>
      </p:sp>
      <p:sp>
        <p:nvSpPr>
          <p:cNvPr id="3" name="Rectangle 2"/>
          <p:cNvSpPr/>
          <p:nvPr/>
        </p:nvSpPr>
        <p:spPr>
          <a:xfrm>
            <a:off x="2286000" y="3105835"/>
            <a:ext cx="4572000" cy="707886"/>
          </a:xfrm>
          <a:prstGeom prst="rect">
            <a:avLst/>
          </a:prstGeom>
        </p:spPr>
        <p:txBody>
          <a:bodyPr>
            <a:spAutoFit/>
          </a:bodyPr>
          <a:lstStyle/>
          <a:p>
            <a:pPr algn="ctr"/>
            <a:r>
              <a:rPr lang="en-US" sz="2000" dirty="0">
                <a:latin typeface="Cambria Math" panose="02040503050406030204" pitchFamily="18" charset="0"/>
                <a:ea typeface="Cambria Math" panose="02040503050406030204" pitchFamily="18" charset="0"/>
                <a:cs typeface="CMU Serif Roman" charset="0"/>
              </a:rPr>
              <a:t>Christopher Lute</a:t>
            </a:r>
          </a:p>
          <a:p>
            <a:pPr algn="ctr"/>
            <a:r>
              <a:rPr lang="en-US" sz="2000" dirty="0">
                <a:latin typeface="Cambria Math" panose="02040503050406030204" pitchFamily="18" charset="0"/>
                <a:ea typeface="Cambria Math" panose="02040503050406030204" pitchFamily="18" charset="0"/>
                <a:cs typeface="CMU Serif Roman" charset="0"/>
              </a:rPr>
              <a:t>13 June 2024</a:t>
            </a:r>
            <a:endParaRPr lang="en-US" dirty="0">
              <a:latin typeface="Cambria Math" panose="02040503050406030204" pitchFamily="18" charset="0"/>
              <a:ea typeface="Cambria Math" panose="02040503050406030204" pitchFamily="18" charset="0"/>
              <a:cs typeface="CMU Serif Roman" charset="0"/>
            </a:endParaRPr>
          </a:p>
        </p:txBody>
      </p:sp>
    </p:spTree>
    <p:extLst>
      <p:ext uri="{BB962C8B-B14F-4D97-AF65-F5344CB8AC3E}">
        <p14:creationId xmlns:p14="http://schemas.microsoft.com/office/powerpoint/2010/main" val="6167509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DF4985-E27E-1219-0AF3-A900AC358F5E}"/>
              </a:ext>
            </a:extLst>
          </p:cNvPr>
          <p:cNvSpPr>
            <a:spLocks noGrp="1"/>
          </p:cNvSpPr>
          <p:nvPr>
            <p:ph type="ftr" sz="quarter" idx="11"/>
          </p:nvPr>
        </p:nvSpPr>
        <p:spPr/>
        <p:txBody>
          <a:bodyPr/>
          <a:lstStyle/>
          <a:p>
            <a:r>
              <a:rPr lang="en-US"/>
              <a:t>Copyright Colorado State University. All rights reserved.</a:t>
            </a:r>
            <a:endParaRPr lang="en-US" dirty="0"/>
          </a:p>
        </p:txBody>
      </p:sp>
      <p:sp>
        <p:nvSpPr>
          <p:cNvPr id="3" name="Title 2">
            <a:extLst>
              <a:ext uri="{FF2B5EF4-FFF2-40B4-BE49-F238E27FC236}">
                <a16:creationId xmlns:a16="http://schemas.microsoft.com/office/drawing/2014/main" id="{BF65E308-D3DC-5C77-6E0B-F881166AE188}"/>
              </a:ext>
            </a:extLst>
          </p:cNvPr>
          <p:cNvSpPr>
            <a:spLocks noGrp="1"/>
          </p:cNvSpPr>
          <p:nvPr>
            <p:ph type="title"/>
          </p:nvPr>
        </p:nvSpPr>
        <p:spPr/>
        <p:txBody>
          <a:bodyPr>
            <a:normAutofit fontScale="90000"/>
          </a:bodyPr>
          <a:lstStyle/>
          <a:p>
            <a:r>
              <a:rPr lang="en-US" dirty="0"/>
              <a:t>Loop powered sensor</a:t>
            </a:r>
          </a:p>
        </p:txBody>
      </p:sp>
      <p:sp>
        <p:nvSpPr>
          <p:cNvPr id="4" name="Slide Number Placeholder 3">
            <a:extLst>
              <a:ext uri="{FF2B5EF4-FFF2-40B4-BE49-F238E27FC236}">
                <a16:creationId xmlns:a16="http://schemas.microsoft.com/office/drawing/2014/main" id="{535FC578-A5CA-DE5E-8FBB-20E11D249BFE}"/>
              </a:ext>
            </a:extLst>
          </p:cNvPr>
          <p:cNvSpPr>
            <a:spLocks noGrp="1"/>
          </p:cNvSpPr>
          <p:nvPr>
            <p:ph type="sldNum" sz="quarter" idx="12"/>
          </p:nvPr>
        </p:nvSpPr>
        <p:spPr/>
        <p:txBody>
          <a:bodyPr/>
          <a:lstStyle/>
          <a:p>
            <a:fld id="{AF24A3AA-C2E0-9D4F-B5FD-C66F4D410DA3}" type="slidenum">
              <a:rPr lang="en-US" smtClean="0"/>
              <a:pPr/>
              <a:t>10</a:t>
            </a:fld>
            <a:endParaRPr lang="en-US" dirty="0"/>
          </a:p>
        </p:txBody>
      </p:sp>
      <p:pic>
        <p:nvPicPr>
          <p:cNvPr id="5" name="Picture 4">
            <a:extLst>
              <a:ext uri="{FF2B5EF4-FFF2-40B4-BE49-F238E27FC236}">
                <a16:creationId xmlns:a16="http://schemas.microsoft.com/office/drawing/2014/main" id="{6A8CB225-73EF-C584-CA6E-557B1FCCFFFA}"/>
              </a:ext>
            </a:extLst>
          </p:cNvPr>
          <p:cNvPicPr>
            <a:picLocks noChangeAspect="1"/>
          </p:cNvPicPr>
          <p:nvPr/>
        </p:nvPicPr>
        <p:blipFill>
          <a:blip r:embed="rId2"/>
          <a:stretch>
            <a:fillRect/>
          </a:stretch>
        </p:blipFill>
        <p:spPr>
          <a:xfrm>
            <a:off x="2149544" y="1861535"/>
            <a:ext cx="4321908" cy="2743200"/>
          </a:xfrm>
          <a:prstGeom prst="rect">
            <a:avLst/>
          </a:prstGeom>
        </p:spPr>
      </p:pic>
      <p:cxnSp>
        <p:nvCxnSpPr>
          <p:cNvPr id="7" name="Straight Connector 6">
            <a:extLst>
              <a:ext uri="{FF2B5EF4-FFF2-40B4-BE49-F238E27FC236}">
                <a16:creationId xmlns:a16="http://schemas.microsoft.com/office/drawing/2014/main" id="{FB2AE036-973A-3281-9E1C-4F3DC808F5A4}"/>
              </a:ext>
            </a:extLst>
          </p:cNvPr>
          <p:cNvCxnSpPr>
            <a:cxnSpLocks/>
          </p:cNvCxnSpPr>
          <p:nvPr/>
        </p:nvCxnSpPr>
        <p:spPr>
          <a:xfrm>
            <a:off x="1478479" y="3901096"/>
            <a:ext cx="9932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B54F6B7-771F-9E55-6C3E-BA0EC43CFC5F}"/>
              </a:ext>
            </a:extLst>
          </p:cNvPr>
          <p:cNvSpPr txBox="1"/>
          <p:nvPr/>
        </p:nvSpPr>
        <p:spPr>
          <a:xfrm>
            <a:off x="1507212" y="3939663"/>
            <a:ext cx="788999" cy="400110"/>
          </a:xfrm>
          <a:prstGeom prst="rect">
            <a:avLst/>
          </a:prstGeom>
          <a:noFill/>
        </p:spPr>
        <p:txBody>
          <a:bodyPr wrap="none" rtlCol="0">
            <a:spAutoFit/>
          </a:bodyPr>
          <a:lstStyle/>
          <a:p>
            <a:r>
              <a:rPr lang="en-US" sz="2000" b="1" dirty="0">
                <a:solidFill>
                  <a:srgbClr val="FF0000"/>
                </a:solidFill>
                <a:latin typeface="Cambria Math" panose="02040503050406030204" pitchFamily="18" charset="0"/>
                <a:ea typeface="Cambria Math" panose="02040503050406030204" pitchFamily="18" charset="0"/>
              </a:rPr>
              <a:t>V (+)</a:t>
            </a:r>
          </a:p>
        </p:txBody>
      </p:sp>
      <p:sp>
        <p:nvSpPr>
          <p:cNvPr id="10" name="Rectangle 9">
            <a:extLst>
              <a:ext uri="{FF2B5EF4-FFF2-40B4-BE49-F238E27FC236}">
                <a16:creationId xmlns:a16="http://schemas.microsoft.com/office/drawing/2014/main" id="{0AF85F82-3EC9-2F1F-4EB7-46FB00E733B0}"/>
              </a:ext>
            </a:extLst>
          </p:cNvPr>
          <p:cNvSpPr/>
          <p:nvPr/>
        </p:nvSpPr>
        <p:spPr>
          <a:xfrm>
            <a:off x="391801" y="2699992"/>
            <a:ext cx="1086678" cy="1666614"/>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Math" panose="02040503050406030204" pitchFamily="18" charset="0"/>
                <a:ea typeface="Cambria Math" panose="02040503050406030204" pitchFamily="18" charset="0"/>
              </a:rPr>
              <a:t>Power supply</a:t>
            </a:r>
          </a:p>
        </p:txBody>
      </p:sp>
      <p:cxnSp>
        <p:nvCxnSpPr>
          <p:cNvPr id="11" name="Straight Connector 10">
            <a:extLst>
              <a:ext uri="{FF2B5EF4-FFF2-40B4-BE49-F238E27FC236}">
                <a16:creationId xmlns:a16="http://schemas.microsoft.com/office/drawing/2014/main" id="{DD2F32BC-65C0-E702-7779-FE24FF251B0D}"/>
              </a:ext>
            </a:extLst>
          </p:cNvPr>
          <p:cNvCxnSpPr>
            <a:cxnSpLocks/>
          </p:cNvCxnSpPr>
          <p:nvPr/>
        </p:nvCxnSpPr>
        <p:spPr>
          <a:xfrm>
            <a:off x="1478479" y="3192696"/>
            <a:ext cx="175111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17E4D23-B65D-1164-1308-AA2807199F29}"/>
              </a:ext>
            </a:extLst>
          </p:cNvPr>
          <p:cNvSpPr/>
          <p:nvPr/>
        </p:nvSpPr>
        <p:spPr>
          <a:xfrm>
            <a:off x="7250527" y="2774024"/>
            <a:ext cx="1505590" cy="677291"/>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Math" panose="02040503050406030204" pitchFamily="18" charset="0"/>
                <a:ea typeface="Cambria Math" panose="02040503050406030204" pitchFamily="18" charset="0"/>
              </a:rPr>
              <a:t>Instrument</a:t>
            </a:r>
          </a:p>
        </p:txBody>
      </p:sp>
      <p:pic>
        <p:nvPicPr>
          <p:cNvPr id="2050" name="Picture 2" descr="Carbon Film Resistor VS Metal Film – How to Tell the Difference">
            <a:extLst>
              <a:ext uri="{FF2B5EF4-FFF2-40B4-BE49-F238E27FC236}">
                <a16:creationId xmlns:a16="http://schemas.microsoft.com/office/drawing/2014/main" id="{C459D52D-C2A0-BA3F-34B6-AB4695B6E9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97" t="38067" r="11597" b="37585"/>
          <a:stretch/>
        </p:blipFill>
        <p:spPr bwMode="auto">
          <a:xfrm rot="5400000">
            <a:off x="6175938" y="2481414"/>
            <a:ext cx="865348" cy="27432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EC919ABA-E21E-787A-AD4F-BCC73245396A}"/>
              </a:ext>
            </a:extLst>
          </p:cNvPr>
          <p:cNvCxnSpPr>
            <a:cxnSpLocks/>
          </p:cNvCxnSpPr>
          <p:nvPr/>
        </p:nvCxnSpPr>
        <p:spPr>
          <a:xfrm>
            <a:off x="5577840" y="3192217"/>
            <a:ext cx="103077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0296118-4C61-B6BA-1A45-DACBCF704997}"/>
              </a:ext>
            </a:extLst>
          </p:cNvPr>
          <p:cNvCxnSpPr>
            <a:cxnSpLocks/>
            <a:endCxn id="16" idx="2"/>
          </p:cNvCxnSpPr>
          <p:nvPr/>
        </p:nvCxnSpPr>
        <p:spPr>
          <a:xfrm flipV="1">
            <a:off x="6114642" y="3451315"/>
            <a:ext cx="1888680" cy="432132"/>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B4A4175-8FE0-8398-F1D3-7F687F9A616F}"/>
              </a:ext>
            </a:extLst>
          </p:cNvPr>
          <p:cNvSpPr txBox="1"/>
          <p:nvPr/>
        </p:nvSpPr>
        <p:spPr>
          <a:xfrm>
            <a:off x="1515894" y="2761691"/>
            <a:ext cx="684803" cy="400110"/>
          </a:xfrm>
          <a:prstGeom prst="rect">
            <a:avLst/>
          </a:prstGeom>
          <a:noFill/>
        </p:spPr>
        <p:txBody>
          <a:bodyPr wrap="none" rtlCol="0">
            <a:spAutoFit/>
          </a:bodyPr>
          <a:lstStyle/>
          <a:p>
            <a:r>
              <a:rPr lang="en-US" sz="2000" b="1" dirty="0">
                <a:latin typeface="Cambria Math" panose="02040503050406030204" pitchFamily="18" charset="0"/>
                <a:ea typeface="Cambria Math" panose="02040503050406030204" pitchFamily="18" charset="0"/>
              </a:rPr>
              <a:t>V (-)</a:t>
            </a:r>
          </a:p>
        </p:txBody>
      </p:sp>
      <p:cxnSp>
        <p:nvCxnSpPr>
          <p:cNvPr id="24" name="Connector: Elbow 23">
            <a:extLst>
              <a:ext uri="{FF2B5EF4-FFF2-40B4-BE49-F238E27FC236}">
                <a16:creationId xmlns:a16="http://schemas.microsoft.com/office/drawing/2014/main" id="{D9B70665-CD33-0960-B36C-9B3D9271F437}"/>
              </a:ext>
            </a:extLst>
          </p:cNvPr>
          <p:cNvCxnSpPr>
            <a:cxnSpLocks/>
            <a:endCxn id="16" idx="0"/>
          </p:cNvCxnSpPr>
          <p:nvPr/>
        </p:nvCxnSpPr>
        <p:spPr>
          <a:xfrm>
            <a:off x="6608611" y="2009863"/>
            <a:ext cx="1394711" cy="764161"/>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B361F0D-91C3-321F-504C-269D6C8FAA3C}"/>
              </a:ext>
            </a:extLst>
          </p:cNvPr>
          <p:cNvSpPr txBox="1"/>
          <p:nvPr/>
        </p:nvSpPr>
        <p:spPr>
          <a:xfrm>
            <a:off x="6882931" y="2268130"/>
            <a:ext cx="1127232" cy="400110"/>
          </a:xfrm>
          <a:prstGeom prst="rect">
            <a:avLst/>
          </a:prstGeom>
          <a:noFill/>
        </p:spPr>
        <p:txBody>
          <a:bodyPr wrap="none" rtlCol="0">
            <a:spAutoFit/>
          </a:bodyPr>
          <a:lstStyle/>
          <a:p>
            <a:r>
              <a:rPr lang="en-US" sz="2000" dirty="0">
                <a:latin typeface="Cambria Math" panose="02040503050406030204" pitchFamily="18" charset="0"/>
                <a:ea typeface="Cambria Math" panose="02040503050406030204" pitchFamily="18" charset="0"/>
              </a:rPr>
              <a:t>4-20 mA</a:t>
            </a:r>
          </a:p>
        </p:txBody>
      </p:sp>
      <p:cxnSp>
        <p:nvCxnSpPr>
          <p:cNvPr id="39" name="Connector: Elbow 38">
            <a:extLst>
              <a:ext uri="{FF2B5EF4-FFF2-40B4-BE49-F238E27FC236}">
                <a16:creationId xmlns:a16="http://schemas.microsoft.com/office/drawing/2014/main" id="{C0B013C4-C44E-1C19-5DE3-CF5960BECA66}"/>
              </a:ext>
            </a:extLst>
          </p:cNvPr>
          <p:cNvCxnSpPr>
            <a:cxnSpLocks/>
          </p:cNvCxnSpPr>
          <p:nvPr/>
        </p:nvCxnSpPr>
        <p:spPr>
          <a:xfrm flipV="1">
            <a:off x="5029203" y="2009863"/>
            <a:ext cx="1579408" cy="509623"/>
          </a:xfrm>
          <a:prstGeom prst="bentConnector3">
            <a:avLst>
              <a:gd name="adj1"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20B80E1E-B975-713A-DE45-FA865B5B2BBB}"/>
              </a:ext>
            </a:extLst>
          </p:cNvPr>
          <p:cNvSpPr/>
          <p:nvPr/>
        </p:nvSpPr>
        <p:spPr>
          <a:xfrm>
            <a:off x="391801" y="1388536"/>
            <a:ext cx="1086678" cy="67729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Math" panose="02040503050406030204" pitchFamily="18" charset="0"/>
                <a:ea typeface="Cambria Math" panose="02040503050406030204" pitchFamily="18" charset="0"/>
              </a:rPr>
              <a:t>DAQ</a:t>
            </a:r>
          </a:p>
        </p:txBody>
      </p:sp>
      <p:cxnSp>
        <p:nvCxnSpPr>
          <p:cNvPr id="50" name="Connector: Elbow 49">
            <a:extLst>
              <a:ext uri="{FF2B5EF4-FFF2-40B4-BE49-F238E27FC236}">
                <a16:creationId xmlns:a16="http://schemas.microsoft.com/office/drawing/2014/main" id="{D2FE349F-E9B2-D443-ACEB-B073733F18E6}"/>
              </a:ext>
            </a:extLst>
          </p:cNvPr>
          <p:cNvCxnSpPr>
            <a:endCxn id="48" idx="3"/>
          </p:cNvCxnSpPr>
          <p:nvPr/>
        </p:nvCxnSpPr>
        <p:spPr>
          <a:xfrm rot="10800000">
            <a:off x="1478480" y="1727182"/>
            <a:ext cx="2645465" cy="792305"/>
          </a:xfrm>
          <a:prstGeom prst="bentConnector3">
            <a:avLst/>
          </a:prstGeom>
          <a:ln w="57150"/>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68DF9613-04DA-ED08-409B-FC77A7D75C4B}"/>
              </a:ext>
            </a:extLst>
          </p:cNvPr>
          <p:cNvSpPr txBox="1"/>
          <p:nvPr/>
        </p:nvSpPr>
        <p:spPr>
          <a:xfrm>
            <a:off x="1585928" y="1323985"/>
            <a:ext cx="766557" cy="400110"/>
          </a:xfrm>
          <a:prstGeom prst="rect">
            <a:avLst/>
          </a:prstGeom>
          <a:noFill/>
        </p:spPr>
        <p:txBody>
          <a:bodyPr wrap="none" rtlCol="0">
            <a:spAutoFit/>
          </a:bodyPr>
          <a:lstStyle/>
          <a:p>
            <a:r>
              <a:rPr lang="en-US" sz="2000" dirty="0">
                <a:latin typeface="Cambria Math" panose="02040503050406030204" pitchFamily="18" charset="0"/>
                <a:ea typeface="Cambria Math" panose="02040503050406030204" pitchFamily="18" charset="0"/>
              </a:rPr>
              <a:t>1-5 V</a:t>
            </a:r>
          </a:p>
        </p:txBody>
      </p:sp>
      <p:sp>
        <p:nvSpPr>
          <p:cNvPr id="9" name="TextBox 8">
            <a:extLst>
              <a:ext uri="{FF2B5EF4-FFF2-40B4-BE49-F238E27FC236}">
                <a16:creationId xmlns:a16="http://schemas.microsoft.com/office/drawing/2014/main" id="{B8C0BFE0-93E5-4837-FE4F-AB5AC991F4CB}"/>
              </a:ext>
            </a:extLst>
          </p:cNvPr>
          <p:cNvSpPr txBox="1"/>
          <p:nvPr/>
        </p:nvSpPr>
        <p:spPr>
          <a:xfrm>
            <a:off x="6114642" y="2203076"/>
            <a:ext cx="338555" cy="830997"/>
          </a:xfrm>
          <a:prstGeom prst="rect">
            <a:avLst/>
          </a:prstGeom>
          <a:noFill/>
        </p:spPr>
        <p:txBody>
          <a:bodyPr wrap="none" rtlCol="0">
            <a:spAutoFit/>
          </a:bodyPr>
          <a:lstStyle/>
          <a:p>
            <a:pPr algn="ctr"/>
            <a:r>
              <a:rPr lang="en-US" sz="1600" dirty="0">
                <a:latin typeface="Cambria Math" panose="02040503050406030204" pitchFamily="18" charset="0"/>
                <a:ea typeface="Cambria Math" panose="02040503050406030204" pitchFamily="18" charset="0"/>
              </a:rPr>
              <a:t>+</a:t>
            </a:r>
          </a:p>
          <a:p>
            <a:pPr algn="ctr"/>
            <a:r>
              <a:rPr lang="en-US" sz="1600" dirty="0">
                <a:latin typeface="Cambria Math" panose="02040503050406030204" pitchFamily="18" charset="0"/>
                <a:ea typeface="Cambria Math" panose="02040503050406030204" pitchFamily="18" charset="0"/>
              </a:rPr>
              <a:t>V</a:t>
            </a:r>
          </a:p>
          <a:p>
            <a:pPr algn="ctr"/>
            <a:r>
              <a:rPr lang="en-US" sz="1600" dirty="0">
                <a:latin typeface="Cambria Math" panose="02040503050406030204" pitchFamily="18" charset="0"/>
                <a:ea typeface="Cambria Math" panose="02040503050406030204" pitchFamily="18" charset="0"/>
              </a:rPr>
              <a:t>-</a:t>
            </a:r>
          </a:p>
        </p:txBody>
      </p:sp>
      <p:cxnSp>
        <p:nvCxnSpPr>
          <p:cNvPr id="13" name="Straight Arrow Connector 12">
            <a:extLst>
              <a:ext uri="{FF2B5EF4-FFF2-40B4-BE49-F238E27FC236}">
                <a16:creationId xmlns:a16="http://schemas.microsoft.com/office/drawing/2014/main" id="{A1241DBD-DB9B-654C-A8B2-E1C348922A2B}"/>
              </a:ext>
            </a:extLst>
          </p:cNvPr>
          <p:cNvCxnSpPr>
            <a:cxnSpLocks/>
          </p:cNvCxnSpPr>
          <p:nvPr/>
        </p:nvCxnSpPr>
        <p:spPr>
          <a:xfrm>
            <a:off x="6874625" y="2264674"/>
            <a:ext cx="0" cy="7615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66C5E36-FB44-0A23-1356-FD4FB9113DDE}"/>
              </a:ext>
            </a:extLst>
          </p:cNvPr>
          <p:cNvCxnSpPr>
            <a:cxnSpLocks/>
          </p:cNvCxnSpPr>
          <p:nvPr/>
        </p:nvCxnSpPr>
        <p:spPr>
          <a:xfrm>
            <a:off x="6608612" y="1981288"/>
            <a:ext cx="0" cy="2215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7F803AE-E509-F622-EEFA-48E79B763E4A}"/>
              </a:ext>
            </a:extLst>
          </p:cNvPr>
          <p:cNvCxnSpPr>
            <a:cxnSpLocks/>
          </p:cNvCxnSpPr>
          <p:nvPr/>
        </p:nvCxnSpPr>
        <p:spPr>
          <a:xfrm>
            <a:off x="6608611" y="2992539"/>
            <a:ext cx="0" cy="2215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611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B64022-0510-91D7-11C7-D4E6EF765A60}"/>
              </a:ext>
            </a:extLst>
          </p:cNvPr>
          <p:cNvSpPr>
            <a:spLocks noGrp="1"/>
          </p:cNvSpPr>
          <p:nvPr>
            <p:ph type="ftr" sz="quarter" idx="11"/>
          </p:nvPr>
        </p:nvSpPr>
        <p:spPr/>
        <p:txBody>
          <a:bodyPr/>
          <a:lstStyle/>
          <a:p>
            <a:r>
              <a:rPr lang="en-US"/>
              <a:t>Copyright Colorado State University. All rights reserved.</a:t>
            </a:r>
            <a:endParaRPr lang="en-US" dirty="0"/>
          </a:p>
        </p:txBody>
      </p:sp>
      <p:sp>
        <p:nvSpPr>
          <p:cNvPr id="3" name="Title 2">
            <a:extLst>
              <a:ext uri="{FF2B5EF4-FFF2-40B4-BE49-F238E27FC236}">
                <a16:creationId xmlns:a16="http://schemas.microsoft.com/office/drawing/2014/main" id="{1EE60715-394D-FCE9-2A54-205B391CF032}"/>
              </a:ext>
            </a:extLst>
          </p:cNvPr>
          <p:cNvSpPr>
            <a:spLocks noGrp="1"/>
          </p:cNvSpPr>
          <p:nvPr>
            <p:ph type="title"/>
          </p:nvPr>
        </p:nvSpPr>
        <p:spPr/>
        <p:txBody>
          <a:bodyPr>
            <a:normAutofit fontScale="90000"/>
          </a:bodyPr>
          <a:lstStyle/>
          <a:p>
            <a:r>
              <a:rPr lang="en-US" dirty="0"/>
              <a:t>Wire types</a:t>
            </a:r>
          </a:p>
        </p:txBody>
      </p:sp>
      <p:sp>
        <p:nvSpPr>
          <p:cNvPr id="4" name="Slide Number Placeholder 3">
            <a:extLst>
              <a:ext uri="{FF2B5EF4-FFF2-40B4-BE49-F238E27FC236}">
                <a16:creationId xmlns:a16="http://schemas.microsoft.com/office/drawing/2014/main" id="{EDE12332-6F4C-263C-8C91-E534EB4B9BCE}"/>
              </a:ext>
            </a:extLst>
          </p:cNvPr>
          <p:cNvSpPr>
            <a:spLocks noGrp="1"/>
          </p:cNvSpPr>
          <p:nvPr>
            <p:ph type="sldNum" sz="quarter" idx="12"/>
          </p:nvPr>
        </p:nvSpPr>
        <p:spPr/>
        <p:txBody>
          <a:bodyPr/>
          <a:lstStyle/>
          <a:p>
            <a:fld id="{AF24A3AA-C2E0-9D4F-B5FD-C66F4D410DA3}" type="slidenum">
              <a:rPr lang="en-US" smtClean="0"/>
              <a:pPr/>
              <a:t>11</a:t>
            </a:fld>
            <a:endParaRPr lang="en-US" dirty="0"/>
          </a:p>
        </p:txBody>
      </p:sp>
      <p:pic>
        <p:nvPicPr>
          <p:cNvPr id="6" name="Picture 5" descr="A diagram of a straight and straight cable&#10;&#10;Description automatically generated">
            <a:extLst>
              <a:ext uri="{FF2B5EF4-FFF2-40B4-BE49-F238E27FC236}">
                <a16:creationId xmlns:a16="http://schemas.microsoft.com/office/drawing/2014/main" id="{437383CC-7E28-EF0D-9B8B-117872F1F874}"/>
              </a:ext>
            </a:extLst>
          </p:cNvPr>
          <p:cNvPicPr>
            <a:picLocks noChangeAspect="1"/>
          </p:cNvPicPr>
          <p:nvPr/>
        </p:nvPicPr>
        <p:blipFill>
          <a:blip r:embed="rId2"/>
          <a:stretch>
            <a:fillRect/>
          </a:stretch>
        </p:blipFill>
        <p:spPr>
          <a:xfrm>
            <a:off x="0" y="3119377"/>
            <a:ext cx="2996673" cy="2286000"/>
          </a:xfrm>
          <a:prstGeom prst="rect">
            <a:avLst/>
          </a:prstGeom>
        </p:spPr>
      </p:pic>
      <p:pic>
        <p:nvPicPr>
          <p:cNvPr id="6146" name="Picture 2">
            <a:extLst>
              <a:ext uri="{FF2B5EF4-FFF2-40B4-BE49-F238E27FC236}">
                <a16:creationId xmlns:a16="http://schemas.microsoft.com/office/drawing/2014/main" id="{466C5E23-B5CA-7460-B8F6-169318C86E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445" b="16818"/>
          <a:stretch/>
        </p:blipFill>
        <p:spPr bwMode="auto">
          <a:xfrm>
            <a:off x="180594" y="871112"/>
            <a:ext cx="3200400" cy="20718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8A4E3D9-E277-52E7-540C-CA4E4BDC132D}"/>
              </a:ext>
            </a:extLst>
          </p:cNvPr>
          <p:cNvSpPr txBox="1"/>
          <p:nvPr/>
        </p:nvSpPr>
        <p:spPr>
          <a:xfrm>
            <a:off x="3380994" y="1399215"/>
            <a:ext cx="4080925" cy="1015663"/>
          </a:xfrm>
          <a:prstGeom prst="rect">
            <a:avLst/>
          </a:prstGeom>
          <a:noFill/>
        </p:spPr>
        <p:txBody>
          <a:bodyPr wrap="none" rtlCol="0">
            <a:spAutoFit/>
          </a:bodyPr>
          <a:lstStyle/>
          <a:p>
            <a:r>
              <a:rPr lang="en-US" sz="2000" b="1" u="sng" dirty="0">
                <a:latin typeface="Cambria Math" panose="02040503050406030204" pitchFamily="18" charset="0"/>
                <a:ea typeface="Cambria Math" panose="02040503050406030204" pitchFamily="18" charset="0"/>
              </a:rPr>
              <a:t>Thermocouple (TC) wire</a:t>
            </a:r>
          </a:p>
          <a:p>
            <a:r>
              <a:rPr lang="en-US" sz="2000" dirty="0">
                <a:latin typeface="Cambria Math" panose="02040503050406030204" pitchFamily="18" charset="0"/>
                <a:ea typeface="Cambria Math" panose="02040503050406030204" pitchFamily="18" charset="0"/>
              </a:rPr>
              <a:t>Used to connect to thermocouples</a:t>
            </a:r>
          </a:p>
          <a:p>
            <a:r>
              <a:rPr lang="en-US" sz="2000" dirty="0">
                <a:latin typeface="Cambria Math" panose="02040503050406030204" pitchFamily="18" charset="0"/>
                <a:ea typeface="Cambria Math" panose="02040503050406030204" pitchFamily="18" charset="0"/>
              </a:rPr>
              <a:t>Two conductors: yellow (+), red (-)</a:t>
            </a:r>
          </a:p>
        </p:txBody>
      </p:sp>
      <p:pic>
        <p:nvPicPr>
          <p:cNvPr id="6150" name="Picture 6">
            <a:extLst>
              <a:ext uri="{FF2B5EF4-FFF2-40B4-BE49-F238E27FC236}">
                <a16:creationId xmlns:a16="http://schemas.microsoft.com/office/drawing/2014/main" id="{1C662597-68C9-3BCB-377C-5A422CFEBE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734"/>
          <a:stretch/>
        </p:blipFill>
        <p:spPr bwMode="auto">
          <a:xfrm>
            <a:off x="4940230" y="4664075"/>
            <a:ext cx="4203770"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B64EBA4-64A3-4B16-C75F-5C67F619ED6B}"/>
              </a:ext>
            </a:extLst>
          </p:cNvPr>
          <p:cNvSpPr txBox="1"/>
          <p:nvPr/>
        </p:nvSpPr>
        <p:spPr>
          <a:xfrm>
            <a:off x="3380994" y="2605134"/>
            <a:ext cx="5324856" cy="2246769"/>
          </a:xfrm>
          <a:prstGeom prst="rect">
            <a:avLst/>
          </a:prstGeom>
          <a:noFill/>
        </p:spPr>
        <p:txBody>
          <a:bodyPr wrap="square" rtlCol="0">
            <a:spAutoFit/>
          </a:bodyPr>
          <a:lstStyle/>
          <a:p>
            <a:r>
              <a:rPr lang="en-US" sz="2000" b="1" u="sng" dirty="0">
                <a:latin typeface="Cambria Math" panose="02040503050406030204" pitchFamily="18" charset="0"/>
                <a:ea typeface="Cambria Math" panose="02040503050406030204" pitchFamily="18" charset="0"/>
              </a:rPr>
              <a:t>Twisted pair</a:t>
            </a:r>
          </a:p>
          <a:p>
            <a:r>
              <a:rPr lang="en-US" sz="2000" dirty="0">
                <a:latin typeface="Cambria Math" panose="02040503050406030204" pitchFamily="18" charset="0"/>
                <a:ea typeface="Cambria Math" panose="02040503050406030204" pitchFamily="18" charset="0"/>
              </a:rPr>
              <a:t>Twisting conductors together cancels noise</a:t>
            </a:r>
          </a:p>
          <a:p>
            <a:endParaRPr lang="en-US" sz="2000" dirty="0">
              <a:latin typeface="Cambria Math" panose="02040503050406030204" pitchFamily="18" charset="0"/>
              <a:ea typeface="Cambria Math" panose="02040503050406030204" pitchFamily="18" charset="0"/>
            </a:endParaRPr>
          </a:p>
          <a:p>
            <a:r>
              <a:rPr lang="en-US" sz="2000" b="1" u="sng" dirty="0">
                <a:latin typeface="Cambria Math" panose="02040503050406030204" pitchFamily="18" charset="0"/>
                <a:ea typeface="Cambria Math" panose="02040503050406030204" pitchFamily="18" charset="0"/>
              </a:rPr>
              <a:t>Shielded twisted pair</a:t>
            </a:r>
          </a:p>
          <a:p>
            <a:r>
              <a:rPr lang="en-US" sz="2000" dirty="0">
                <a:latin typeface="Cambria Math" panose="02040503050406030204" pitchFamily="18" charset="0"/>
                <a:ea typeface="Cambria Math" panose="02040503050406030204" pitchFamily="18" charset="0"/>
              </a:rPr>
              <a:t>An outer metal foil or braid absorbs EMI before it can reach the signal conductors</a:t>
            </a:r>
          </a:p>
          <a:p>
            <a:endParaRPr lang="en-US" sz="2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946194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EC5D47E-BFEE-E37F-8977-FC45B4796E49}"/>
              </a:ext>
            </a:extLst>
          </p:cNvPr>
          <p:cNvSpPr>
            <a:spLocks noGrp="1"/>
          </p:cNvSpPr>
          <p:nvPr>
            <p:ph type="ftr" sz="quarter" idx="11"/>
          </p:nvPr>
        </p:nvSpPr>
        <p:spPr/>
        <p:txBody>
          <a:bodyPr/>
          <a:lstStyle/>
          <a:p>
            <a:r>
              <a:rPr lang="en-US"/>
              <a:t>Copyright Colorado State University. All rights reserved.</a:t>
            </a:r>
            <a:endParaRPr lang="en-US" dirty="0"/>
          </a:p>
        </p:txBody>
      </p:sp>
      <p:sp>
        <p:nvSpPr>
          <p:cNvPr id="3" name="Title 2">
            <a:extLst>
              <a:ext uri="{FF2B5EF4-FFF2-40B4-BE49-F238E27FC236}">
                <a16:creationId xmlns:a16="http://schemas.microsoft.com/office/drawing/2014/main" id="{244D31E7-A665-608D-1FE8-39C121DA9209}"/>
              </a:ext>
            </a:extLst>
          </p:cNvPr>
          <p:cNvSpPr>
            <a:spLocks noGrp="1"/>
          </p:cNvSpPr>
          <p:nvPr>
            <p:ph type="title"/>
          </p:nvPr>
        </p:nvSpPr>
        <p:spPr/>
        <p:txBody>
          <a:bodyPr>
            <a:normAutofit fontScale="90000"/>
          </a:bodyPr>
          <a:lstStyle/>
          <a:p>
            <a:r>
              <a:rPr lang="en-US" dirty="0"/>
              <a:t>Shielded cable</a:t>
            </a:r>
          </a:p>
        </p:txBody>
      </p:sp>
      <p:sp>
        <p:nvSpPr>
          <p:cNvPr id="4" name="Slide Number Placeholder 3">
            <a:extLst>
              <a:ext uri="{FF2B5EF4-FFF2-40B4-BE49-F238E27FC236}">
                <a16:creationId xmlns:a16="http://schemas.microsoft.com/office/drawing/2014/main" id="{9573042F-9E13-2227-F507-6D0C890C803E}"/>
              </a:ext>
            </a:extLst>
          </p:cNvPr>
          <p:cNvSpPr>
            <a:spLocks noGrp="1"/>
          </p:cNvSpPr>
          <p:nvPr>
            <p:ph type="sldNum" sz="quarter" idx="12"/>
          </p:nvPr>
        </p:nvSpPr>
        <p:spPr/>
        <p:txBody>
          <a:bodyPr/>
          <a:lstStyle/>
          <a:p>
            <a:fld id="{AF24A3AA-C2E0-9D4F-B5FD-C66F4D410DA3}" type="slidenum">
              <a:rPr lang="en-US" smtClean="0"/>
              <a:pPr/>
              <a:t>12</a:t>
            </a:fld>
            <a:endParaRPr lang="en-US" dirty="0"/>
          </a:p>
        </p:txBody>
      </p:sp>
      <p:pic>
        <p:nvPicPr>
          <p:cNvPr id="1026" name="Picture 2" descr="Shielded cable - Wikipedia">
            <a:extLst>
              <a:ext uri="{FF2B5EF4-FFF2-40B4-BE49-F238E27FC236}">
                <a16:creationId xmlns:a16="http://schemas.microsoft.com/office/drawing/2014/main" id="{919FCBC5-3861-038A-45C2-1C8C9CE46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872789"/>
            <a:ext cx="3657600" cy="30220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593CFB9-7946-491A-BA4C-2085E446EB0E}"/>
              </a:ext>
            </a:extLst>
          </p:cNvPr>
          <p:cNvSpPr txBox="1"/>
          <p:nvPr/>
        </p:nvSpPr>
        <p:spPr>
          <a:xfrm>
            <a:off x="180594" y="1170253"/>
            <a:ext cx="5080519" cy="1200329"/>
          </a:xfrm>
          <a:prstGeom prst="rect">
            <a:avLst/>
          </a:prstGeom>
          <a:noFill/>
        </p:spPr>
        <p:txBody>
          <a:bodyPr wrap="square">
            <a:spAutoFit/>
          </a:bodyPr>
          <a:lstStyle/>
          <a:p>
            <a:r>
              <a:rPr lang="en-US" sz="1800" b="1" u="sng" dirty="0">
                <a:latin typeface="Cambria Math" panose="02040503050406030204" pitchFamily="18" charset="0"/>
                <a:ea typeface="Cambria Math" panose="02040503050406030204" pitchFamily="18" charset="0"/>
              </a:rPr>
              <a:t>Drain wire</a:t>
            </a:r>
          </a:p>
          <a:p>
            <a:r>
              <a:rPr lang="en-US" sz="1800" dirty="0">
                <a:latin typeface="Cambria Math" panose="02040503050406030204" pitchFamily="18" charset="0"/>
                <a:ea typeface="Cambria Math" panose="02040503050406030204" pitchFamily="18" charset="0"/>
              </a:rPr>
              <a:t>A bare wire in continuous contact with the shield</a:t>
            </a:r>
          </a:p>
          <a:p>
            <a:r>
              <a:rPr lang="en-US" dirty="0">
                <a:latin typeface="Cambria Math" panose="02040503050406030204" pitchFamily="18" charset="0"/>
                <a:ea typeface="Cambria Math" panose="02040503050406030204" pitchFamily="18" charset="0"/>
              </a:rPr>
              <a:t>The drain wire should be connected to earth or chassis ground at </a:t>
            </a:r>
            <a:r>
              <a:rPr lang="en-US" b="1" dirty="0">
                <a:latin typeface="Cambria Math" panose="02040503050406030204" pitchFamily="18" charset="0"/>
                <a:ea typeface="Cambria Math" panose="02040503050406030204" pitchFamily="18" charset="0"/>
              </a:rPr>
              <a:t>one</a:t>
            </a:r>
            <a:r>
              <a:rPr lang="en-US" dirty="0">
                <a:latin typeface="Cambria Math" panose="02040503050406030204" pitchFamily="18" charset="0"/>
                <a:ea typeface="Cambria Math" panose="02040503050406030204" pitchFamily="18" charset="0"/>
              </a:rPr>
              <a:t> and only </a:t>
            </a:r>
            <a:r>
              <a:rPr lang="en-US" b="1" dirty="0">
                <a:latin typeface="Cambria Math" panose="02040503050406030204" pitchFamily="18" charset="0"/>
                <a:ea typeface="Cambria Math" panose="02040503050406030204" pitchFamily="18" charset="0"/>
              </a:rPr>
              <a:t>one</a:t>
            </a:r>
            <a:r>
              <a:rPr lang="en-US" dirty="0">
                <a:latin typeface="Cambria Math" panose="02040503050406030204" pitchFamily="18" charset="0"/>
                <a:ea typeface="Cambria Math" panose="02040503050406030204" pitchFamily="18" charset="0"/>
              </a:rPr>
              <a:t> end</a:t>
            </a:r>
            <a:endParaRPr lang="en-US" sz="1800" dirty="0">
              <a:latin typeface="Cambria Math" panose="02040503050406030204" pitchFamily="18" charset="0"/>
              <a:ea typeface="Cambria Math" panose="02040503050406030204" pitchFamily="18" charset="0"/>
            </a:endParaRPr>
          </a:p>
        </p:txBody>
      </p:sp>
      <p:pic>
        <p:nvPicPr>
          <p:cNvPr id="1028" name="Picture 4">
            <a:extLst>
              <a:ext uri="{FF2B5EF4-FFF2-40B4-BE49-F238E27FC236}">
                <a16:creationId xmlns:a16="http://schemas.microsoft.com/office/drawing/2014/main" id="{36CC1081-05F2-2E8D-C643-83A140591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94" y="2507925"/>
            <a:ext cx="2743200" cy="3847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278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C53376-DAE8-5EF8-0D42-6B90619CF561}"/>
              </a:ext>
            </a:extLst>
          </p:cNvPr>
          <p:cNvSpPr>
            <a:spLocks noGrp="1"/>
          </p:cNvSpPr>
          <p:nvPr>
            <p:ph type="ftr" sz="quarter" idx="11"/>
          </p:nvPr>
        </p:nvSpPr>
        <p:spPr/>
        <p:txBody>
          <a:bodyPr/>
          <a:lstStyle/>
          <a:p>
            <a:r>
              <a:rPr lang="en-US"/>
              <a:t>Copyright Colorado State University. All rights reserved.</a:t>
            </a:r>
            <a:endParaRPr lang="en-US" dirty="0"/>
          </a:p>
        </p:txBody>
      </p:sp>
      <p:sp>
        <p:nvSpPr>
          <p:cNvPr id="3" name="Title 2">
            <a:extLst>
              <a:ext uri="{FF2B5EF4-FFF2-40B4-BE49-F238E27FC236}">
                <a16:creationId xmlns:a16="http://schemas.microsoft.com/office/drawing/2014/main" id="{E5D3C32F-919D-7A1F-9C71-CBA0C173DF2D}"/>
              </a:ext>
            </a:extLst>
          </p:cNvPr>
          <p:cNvSpPr>
            <a:spLocks noGrp="1"/>
          </p:cNvSpPr>
          <p:nvPr>
            <p:ph type="title"/>
          </p:nvPr>
        </p:nvSpPr>
        <p:spPr/>
        <p:txBody>
          <a:bodyPr>
            <a:normAutofit fontScale="90000"/>
          </a:bodyPr>
          <a:lstStyle/>
          <a:p>
            <a:r>
              <a:rPr lang="en-US" dirty="0"/>
              <a:t>Shielded cable</a:t>
            </a:r>
          </a:p>
        </p:txBody>
      </p:sp>
      <p:sp>
        <p:nvSpPr>
          <p:cNvPr id="4" name="Slide Number Placeholder 3">
            <a:extLst>
              <a:ext uri="{FF2B5EF4-FFF2-40B4-BE49-F238E27FC236}">
                <a16:creationId xmlns:a16="http://schemas.microsoft.com/office/drawing/2014/main" id="{F89A22F3-8839-5C16-6FAD-4B9F4F4C80E0}"/>
              </a:ext>
            </a:extLst>
          </p:cNvPr>
          <p:cNvSpPr>
            <a:spLocks noGrp="1"/>
          </p:cNvSpPr>
          <p:nvPr>
            <p:ph type="sldNum" sz="quarter" idx="12"/>
          </p:nvPr>
        </p:nvSpPr>
        <p:spPr/>
        <p:txBody>
          <a:bodyPr/>
          <a:lstStyle/>
          <a:p>
            <a:fld id="{AF24A3AA-C2E0-9D4F-B5FD-C66F4D410DA3}" type="slidenum">
              <a:rPr lang="en-US" smtClean="0"/>
              <a:pPr/>
              <a:t>13</a:t>
            </a:fld>
            <a:endParaRPr lang="en-US" dirty="0"/>
          </a:p>
        </p:txBody>
      </p:sp>
      <p:pic>
        <p:nvPicPr>
          <p:cNvPr id="6" name="Picture 5">
            <a:extLst>
              <a:ext uri="{FF2B5EF4-FFF2-40B4-BE49-F238E27FC236}">
                <a16:creationId xmlns:a16="http://schemas.microsoft.com/office/drawing/2014/main" id="{95080ECC-66F0-57B3-924F-9842537BCDEC}"/>
              </a:ext>
            </a:extLst>
          </p:cNvPr>
          <p:cNvPicPr>
            <a:picLocks noChangeAspect="1"/>
          </p:cNvPicPr>
          <p:nvPr/>
        </p:nvPicPr>
        <p:blipFill rotWithShape="1">
          <a:blip r:embed="rId3"/>
          <a:srcRect b="9832"/>
          <a:stretch/>
        </p:blipFill>
        <p:spPr>
          <a:xfrm>
            <a:off x="0" y="971835"/>
            <a:ext cx="4510790" cy="5408742"/>
          </a:xfrm>
          <a:prstGeom prst="rect">
            <a:avLst/>
          </a:prstGeom>
        </p:spPr>
      </p:pic>
      <p:sp>
        <p:nvSpPr>
          <p:cNvPr id="7" name="TextBox 6">
            <a:extLst>
              <a:ext uri="{FF2B5EF4-FFF2-40B4-BE49-F238E27FC236}">
                <a16:creationId xmlns:a16="http://schemas.microsoft.com/office/drawing/2014/main" id="{9B156ED7-E2C0-56B6-2B92-BC9F7E2DB70E}"/>
              </a:ext>
            </a:extLst>
          </p:cNvPr>
          <p:cNvSpPr txBox="1"/>
          <p:nvPr/>
        </p:nvSpPr>
        <p:spPr>
          <a:xfrm>
            <a:off x="5089910" y="1938774"/>
            <a:ext cx="1471878" cy="369332"/>
          </a:xfrm>
          <a:prstGeom prst="rect">
            <a:avLst/>
          </a:prstGeom>
          <a:noFill/>
        </p:spPr>
        <p:txBody>
          <a:bodyPr wrap="none" rtlCol="0">
            <a:spAutoFit/>
          </a:bodyPr>
          <a:lstStyle/>
          <a:p>
            <a:r>
              <a:rPr lang="en-US" dirty="0"/>
              <a:t>Analog inputs</a:t>
            </a:r>
          </a:p>
        </p:txBody>
      </p:sp>
      <p:sp>
        <p:nvSpPr>
          <p:cNvPr id="8" name="TextBox 7">
            <a:extLst>
              <a:ext uri="{FF2B5EF4-FFF2-40B4-BE49-F238E27FC236}">
                <a16:creationId xmlns:a16="http://schemas.microsoft.com/office/drawing/2014/main" id="{04068F35-BCB2-EE0E-8176-B95651244644}"/>
              </a:ext>
            </a:extLst>
          </p:cNvPr>
          <p:cNvSpPr txBox="1"/>
          <p:nvPr/>
        </p:nvSpPr>
        <p:spPr>
          <a:xfrm>
            <a:off x="5059019" y="3959511"/>
            <a:ext cx="2652073" cy="369332"/>
          </a:xfrm>
          <a:prstGeom prst="rect">
            <a:avLst/>
          </a:prstGeom>
          <a:noFill/>
        </p:spPr>
        <p:txBody>
          <a:bodyPr wrap="none" rtlCol="0">
            <a:spAutoFit/>
          </a:bodyPr>
          <a:lstStyle/>
          <a:p>
            <a:r>
              <a:rPr lang="en-US" dirty="0"/>
              <a:t>Analog and digital outputs</a:t>
            </a:r>
          </a:p>
        </p:txBody>
      </p:sp>
      <p:sp>
        <p:nvSpPr>
          <p:cNvPr id="9" name="TextBox 8">
            <a:extLst>
              <a:ext uri="{FF2B5EF4-FFF2-40B4-BE49-F238E27FC236}">
                <a16:creationId xmlns:a16="http://schemas.microsoft.com/office/drawing/2014/main" id="{F552D3EB-7653-17C5-6AEB-373DCB30C678}"/>
              </a:ext>
            </a:extLst>
          </p:cNvPr>
          <p:cNvSpPr txBox="1"/>
          <p:nvPr/>
        </p:nvSpPr>
        <p:spPr>
          <a:xfrm>
            <a:off x="5059019" y="2947178"/>
            <a:ext cx="2403800" cy="369332"/>
          </a:xfrm>
          <a:prstGeom prst="rect">
            <a:avLst/>
          </a:prstGeom>
          <a:noFill/>
        </p:spPr>
        <p:txBody>
          <a:bodyPr wrap="none" rtlCol="0">
            <a:spAutoFit/>
          </a:bodyPr>
          <a:lstStyle/>
          <a:p>
            <a:r>
              <a:rPr lang="en-US" dirty="0"/>
              <a:t>Shield grounding blocks</a:t>
            </a:r>
          </a:p>
        </p:txBody>
      </p:sp>
      <p:sp>
        <p:nvSpPr>
          <p:cNvPr id="10" name="Rectangle 9">
            <a:extLst>
              <a:ext uri="{FF2B5EF4-FFF2-40B4-BE49-F238E27FC236}">
                <a16:creationId xmlns:a16="http://schemas.microsoft.com/office/drawing/2014/main" id="{2E95188E-68DA-D193-430B-487A69BEF28C}"/>
              </a:ext>
            </a:extLst>
          </p:cNvPr>
          <p:cNvSpPr/>
          <p:nvPr/>
        </p:nvSpPr>
        <p:spPr>
          <a:xfrm>
            <a:off x="579120" y="1899920"/>
            <a:ext cx="2926080" cy="44704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03CA96E-136A-20B9-8C13-91C675C4C726}"/>
              </a:ext>
            </a:extLst>
          </p:cNvPr>
          <p:cNvSpPr/>
          <p:nvPr/>
        </p:nvSpPr>
        <p:spPr>
          <a:xfrm>
            <a:off x="579120" y="3916728"/>
            <a:ext cx="2926080" cy="44704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7035B28-E746-1D56-E8F9-CC6115127086}"/>
              </a:ext>
            </a:extLst>
          </p:cNvPr>
          <p:cNvSpPr/>
          <p:nvPr/>
        </p:nvSpPr>
        <p:spPr>
          <a:xfrm>
            <a:off x="579120" y="2908324"/>
            <a:ext cx="2926080" cy="447040"/>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0C44282D-DBE3-7556-E875-B8829B35D68B}"/>
              </a:ext>
            </a:extLst>
          </p:cNvPr>
          <p:cNvSpPr/>
          <p:nvPr/>
        </p:nvSpPr>
        <p:spPr>
          <a:xfrm>
            <a:off x="3581401" y="1971417"/>
            <a:ext cx="1401417" cy="304046"/>
          </a:xfrm>
          <a:prstGeom prst="lef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77FC7149-8537-3850-C390-6FD9491C852E}"/>
              </a:ext>
            </a:extLst>
          </p:cNvPr>
          <p:cNvSpPr/>
          <p:nvPr/>
        </p:nvSpPr>
        <p:spPr>
          <a:xfrm>
            <a:off x="3581401" y="2979821"/>
            <a:ext cx="1401417" cy="304046"/>
          </a:xfrm>
          <a:prstGeom prst="lef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57ED5554-6D7F-5C68-371B-F3D715041A06}"/>
              </a:ext>
            </a:extLst>
          </p:cNvPr>
          <p:cNvSpPr/>
          <p:nvPr/>
        </p:nvSpPr>
        <p:spPr>
          <a:xfrm>
            <a:off x="3581401" y="4014056"/>
            <a:ext cx="1401417" cy="304046"/>
          </a:xfrm>
          <a:prstGeom prst="lef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211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63A95FE-CF2F-C83C-B044-C6B4171B1398}"/>
              </a:ext>
            </a:extLst>
          </p:cNvPr>
          <p:cNvSpPr>
            <a:spLocks noGrp="1"/>
          </p:cNvSpPr>
          <p:nvPr>
            <p:ph type="ftr" sz="quarter" idx="11"/>
          </p:nvPr>
        </p:nvSpPr>
        <p:spPr/>
        <p:txBody>
          <a:bodyPr/>
          <a:lstStyle/>
          <a:p>
            <a:r>
              <a:rPr lang="en-US"/>
              <a:t>Copyright Colorado State University. All rights reserved.</a:t>
            </a:r>
            <a:endParaRPr lang="en-US" dirty="0"/>
          </a:p>
        </p:txBody>
      </p:sp>
      <p:sp>
        <p:nvSpPr>
          <p:cNvPr id="3" name="Title 2">
            <a:extLst>
              <a:ext uri="{FF2B5EF4-FFF2-40B4-BE49-F238E27FC236}">
                <a16:creationId xmlns:a16="http://schemas.microsoft.com/office/drawing/2014/main" id="{E79D776A-BF45-F562-8AB1-70B1DA779384}"/>
              </a:ext>
            </a:extLst>
          </p:cNvPr>
          <p:cNvSpPr>
            <a:spLocks noGrp="1"/>
          </p:cNvSpPr>
          <p:nvPr>
            <p:ph type="title"/>
          </p:nvPr>
        </p:nvSpPr>
        <p:spPr/>
        <p:txBody>
          <a:bodyPr>
            <a:normAutofit fontScale="90000"/>
          </a:bodyPr>
          <a:lstStyle/>
          <a:p>
            <a:r>
              <a:rPr lang="en-US" dirty="0"/>
              <a:t>Labeling</a:t>
            </a:r>
          </a:p>
        </p:txBody>
      </p:sp>
      <p:sp>
        <p:nvSpPr>
          <p:cNvPr id="4" name="Slide Number Placeholder 3">
            <a:extLst>
              <a:ext uri="{FF2B5EF4-FFF2-40B4-BE49-F238E27FC236}">
                <a16:creationId xmlns:a16="http://schemas.microsoft.com/office/drawing/2014/main" id="{77D94D0F-168F-85B4-83BF-AFD66E900F90}"/>
              </a:ext>
            </a:extLst>
          </p:cNvPr>
          <p:cNvSpPr>
            <a:spLocks noGrp="1"/>
          </p:cNvSpPr>
          <p:nvPr>
            <p:ph type="sldNum" sz="quarter" idx="12"/>
          </p:nvPr>
        </p:nvSpPr>
        <p:spPr/>
        <p:txBody>
          <a:bodyPr/>
          <a:lstStyle/>
          <a:p>
            <a:fld id="{AF24A3AA-C2E0-9D4F-B5FD-C66F4D410DA3}" type="slidenum">
              <a:rPr lang="en-US" smtClean="0"/>
              <a:pPr/>
              <a:t>14</a:t>
            </a:fld>
            <a:endParaRPr lang="en-US" dirty="0"/>
          </a:p>
        </p:txBody>
      </p:sp>
      <p:pic>
        <p:nvPicPr>
          <p:cNvPr id="5" name="Picture 4">
            <a:extLst>
              <a:ext uri="{FF2B5EF4-FFF2-40B4-BE49-F238E27FC236}">
                <a16:creationId xmlns:a16="http://schemas.microsoft.com/office/drawing/2014/main" id="{252C28CC-01F9-B49E-7040-E1E3D813602F}"/>
              </a:ext>
            </a:extLst>
          </p:cNvPr>
          <p:cNvPicPr>
            <a:picLocks noChangeAspect="1"/>
          </p:cNvPicPr>
          <p:nvPr/>
        </p:nvPicPr>
        <p:blipFill>
          <a:blip r:embed="rId2"/>
          <a:stretch>
            <a:fillRect/>
          </a:stretch>
        </p:blipFill>
        <p:spPr>
          <a:xfrm>
            <a:off x="4914041" y="878459"/>
            <a:ext cx="4229959" cy="5614416"/>
          </a:xfrm>
          <a:prstGeom prst="rect">
            <a:avLst/>
          </a:prstGeom>
        </p:spPr>
      </p:pic>
      <p:sp>
        <p:nvSpPr>
          <p:cNvPr id="6" name="TextBox 5">
            <a:extLst>
              <a:ext uri="{FF2B5EF4-FFF2-40B4-BE49-F238E27FC236}">
                <a16:creationId xmlns:a16="http://schemas.microsoft.com/office/drawing/2014/main" id="{BF6F4E8C-C387-7CD7-6A2D-2C7EACC4E7B7}"/>
              </a:ext>
            </a:extLst>
          </p:cNvPr>
          <p:cNvSpPr txBox="1"/>
          <p:nvPr/>
        </p:nvSpPr>
        <p:spPr>
          <a:xfrm>
            <a:off x="180594" y="1085850"/>
            <a:ext cx="473344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Assign all instruments in the system a unique instrument number or name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Wires should be labeled with the instrument number on </a:t>
            </a:r>
            <a:r>
              <a:rPr lang="en-US" b="1" dirty="0"/>
              <a:t>both</a:t>
            </a:r>
            <a:r>
              <a:rPr lang="en-US" dirty="0"/>
              <a:t> ends</a:t>
            </a:r>
          </a:p>
        </p:txBody>
      </p:sp>
    </p:spTree>
    <p:extLst>
      <p:ext uri="{BB962C8B-B14F-4D97-AF65-F5344CB8AC3E}">
        <p14:creationId xmlns:p14="http://schemas.microsoft.com/office/powerpoint/2010/main" val="2328321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B7D144-A29A-3293-3E4C-820C81BDA9A1}"/>
              </a:ext>
            </a:extLst>
          </p:cNvPr>
          <p:cNvSpPr>
            <a:spLocks noGrp="1"/>
          </p:cNvSpPr>
          <p:nvPr>
            <p:ph type="ftr" sz="quarter" idx="11"/>
          </p:nvPr>
        </p:nvSpPr>
        <p:spPr/>
        <p:txBody>
          <a:bodyPr/>
          <a:lstStyle/>
          <a:p>
            <a:r>
              <a:rPr lang="en-US"/>
              <a:t>Copyright Colorado State University. All rights reserved.</a:t>
            </a:r>
            <a:endParaRPr lang="en-US" dirty="0"/>
          </a:p>
        </p:txBody>
      </p:sp>
      <p:sp>
        <p:nvSpPr>
          <p:cNvPr id="3" name="Title 2">
            <a:extLst>
              <a:ext uri="{FF2B5EF4-FFF2-40B4-BE49-F238E27FC236}">
                <a16:creationId xmlns:a16="http://schemas.microsoft.com/office/drawing/2014/main" id="{D7390B03-A8FB-0D43-4FAF-896A03B7BCBD}"/>
              </a:ext>
            </a:extLst>
          </p:cNvPr>
          <p:cNvSpPr>
            <a:spLocks noGrp="1"/>
          </p:cNvSpPr>
          <p:nvPr>
            <p:ph type="title"/>
          </p:nvPr>
        </p:nvSpPr>
        <p:spPr/>
        <p:txBody>
          <a:bodyPr>
            <a:normAutofit fontScale="90000"/>
          </a:bodyPr>
          <a:lstStyle/>
          <a:p>
            <a:r>
              <a:rPr lang="en-US" dirty="0"/>
              <a:t>Instrument list</a:t>
            </a:r>
          </a:p>
        </p:txBody>
      </p:sp>
      <p:sp>
        <p:nvSpPr>
          <p:cNvPr id="4" name="Slide Number Placeholder 3">
            <a:extLst>
              <a:ext uri="{FF2B5EF4-FFF2-40B4-BE49-F238E27FC236}">
                <a16:creationId xmlns:a16="http://schemas.microsoft.com/office/drawing/2014/main" id="{B309457B-982B-5566-2257-58A43BF3ED90}"/>
              </a:ext>
            </a:extLst>
          </p:cNvPr>
          <p:cNvSpPr>
            <a:spLocks noGrp="1"/>
          </p:cNvSpPr>
          <p:nvPr>
            <p:ph type="sldNum" sz="quarter" idx="12"/>
          </p:nvPr>
        </p:nvSpPr>
        <p:spPr/>
        <p:txBody>
          <a:bodyPr/>
          <a:lstStyle/>
          <a:p>
            <a:fld id="{AF24A3AA-C2E0-9D4F-B5FD-C66F4D410DA3}" type="slidenum">
              <a:rPr lang="en-US" smtClean="0"/>
              <a:pPr/>
              <a:t>15</a:t>
            </a:fld>
            <a:endParaRPr lang="en-US" dirty="0"/>
          </a:p>
        </p:txBody>
      </p:sp>
      <p:pic>
        <p:nvPicPr>
          <p:cNvPr id="6" name="Picture 5">
            <a:extLst>
              <a:ext uri="{FF2B5EF4-FFF2-40B4-BE49-F238E27FC236}">
                <a16:creationId xmlns:a16="http://schemas.microsoft.com/office/drawing/2014/main" id="{70FC0841-4A22-C99A-0FF0-B0B9BE8C5A73}"/>
              </a:ext>
            </a:extLst>
          </p:cNvPr>
          <p:cNvPicPr>
            <a:picLocks noChangeAspect="1"/>
          </p:cNvPicPr>
          <p:nvPr/>
        </p:nvPicPr>
        <p:blipFill>
          <a:blip r:embed="rId2"/>
          <a:stretch>
            <a:fillRect/>
          </a:stretch>
        </p:blipFill>
        <p:spPr>
          <a:xfrm>
            <a:off x="0" y="859537"/>
            <a:ext cx="9144000" cy="4048489"/>
          </a:xfrm>
          <a:prstGeom prst="rect">
            <a:avLst/>
          </a:prstGeom>
        </p:spPr>
      </p:pic>
      <p:sp>
        <p:nvSpPr>
          <p:cNvPr id="7" name="TextBox 6">
            <a:extLst>
              <a:ext uri="{FF2B5EF4-FFF2-40B4-BE49-F238E27FC236}">
                <a16:creationId xmlns:a16="http://schemas.microsoft.com/office/drawing/2014/main" id="{763D40FE-AF49-DB64-4533-31E36424201A}"/>
              </a:ext>
            </a:extLst>
          </p:cNvPr>
          <p:cNvSpPr txBox="1"/>
          <p:nvPr/>
        </p:nvSpPr>
        <p:spPr>
          <a:xfrm>
            <a:off x="180595" y="5182409"/>
            <a:ext cx="8525256" cy="646331"/>
          </a:xfrm>
          <a:prstGeom prst="rect">
            <a:avLst/>
          </a:prstGeom>
          <a:noFill/>
        </p:spPr>
        <p:txBody>
          <a:bodyPr wrap="square" rtlCol="0">
            <a:spAutoFit/>
          </a:bodyPr>
          <a:lstStyle/>
          <a:p>
            <a:pPr marL="285750" indent="-285750">
              <a:buFont typeface="Arial" panose="020B0604020202020204" pitchFamily="34" charset="0"/>
              <a:buChar char="•"/>
            </a:pPr>
            <a:r>
              <a:rPr lang="en-US" dirty="0"/>
              <a:t>Maintain a good list of all instruments in your system, what channel they are connected to, scale factors, etc.</a:t>
            </a:r>
          </a:p>
        </p:txBody>
      </p:sp>
    </p:spTree>
    <p:extLst>
      <p:ext uri="{BB962C8B-B14F-4D97-AF65-F5344CB8AC3E}">
        <p14:creationId xmlns:p14="http://schemas.microsoft.com/office/powerpoint/2010/main" val="294939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EC0521-A0BE-9A1B-5933-2EB96F1F1185}"/>
              </a:ext>
            </a:extLst>
          </p:cNvPr>
          <p:cNvSpPr>
            <a:spLocks noGrp="1"/>
          </p:cNvSpPr>
          <p:nvPr>
            <p:ph type="ftr" sz="quarter" idx="11"/>
          </p:nvPr>
        </p:nvSpPr>
        <p:spPr/>
        <p:txBody>
          <a:bodyPr/>
          <a:lstStyle/>
          <a:p>
            <a:r>
              <a:rPr lang="en-US"/>
              <a:t>Copyright Colorado State University. All rights reserved.</a:t>
            </a:r>
            <a:endParaRPr lang="en-US" dirty="0"/>
          </a:p>
        </p:txBody>
      </p:sp>
      <p:sp>
        <p:nvSpPr>
          <p:cNvPr id="3" name="Title 2">
            <a:extLst>
              <a:ext uri="{FF2B5EF4-FFF2-40B4-BE49-F238E27FC236}">
                <a16:creationId xmlns:a16="http://schemas.microsoft.com/office/drawing/2014/main" id="{93BF2947-F94B-6498-B69E-CAE4E64106FA}"/>
              </a:ext>
            </a:extLst>
          </p:cNvPr>
          <p:cNvSpPr>
            <a:spLocks noGrp="1"/>
          </p:cNvSpPr>
          <p:nvPr>
            <p:ph type="title"/>
          </p:nvPr>
        </p:nvSpPr>
        <p:spPr/>
        <p:txBody>
          <a:bodyPr>
            <a:normAutofit fontScale="90000"/>
          </a:bodyPr>
          <a:lstStyle/>
          <a:p>
            <a:r>
              <a:rPr lang="en-US" dirty="0"/>
              <a:t>Cabinet design</a:t>
            </a:r>
          </a:p>
        </p:txBody>
      </p:sp>
      <p:sp>
        <p:nvSpPr>
          <p:cNvPr id="4" name="Slide Number Placeholder 3">
            <a:extLst>
              <a:ext uri="{FF2B5EF4-FFF2-40B4-BE49-F238E27FC236}">
                <a16:creationId xmlns:a16="http://schemas.microsoft.com/office/drawing/2014/main" id="{2220323A-7C33-12C0-077B-8AAC9279C278}"/>
              </a:ext>
            </a:extLst>
          </p:cNvPr>
          <p:cNvSpPr>
            <a:spLocks noGrp="1"/>
          </p:cNvSpPr>
          <p:nvPr>
            <p:ph type="sldNum" sz="quarter" idx="12"/>
          </p:nvPr>
        </p:nvSpPr>
        <p:spPr/>
        <p:txBody>
          <a:bodyPr/>
          <a:lstStyle/>
          <a:p>
            <a:fld id="{AF24A3AA-C2E0-9D4F-B5FD-C66F4D410DA3}" type="slidenum">
              <a:rPr lang="en-US" smtClean="0"/>
              <a:pPr/>
              <a:t>16</a:t>
            </a:fld>
            <a:endParaRPr lang="en-US" dirty="0"/>
          </a:p>
        </p:txBody>
      </p:sp>
      <p:pic>
        <p:nvPicPr>
          <p:cNvPr id="6" name="Picture 5">
            <a:extLst>
              <a:ext uri="{FF2B5EF4-FFF2-40B4-BE49-F238E27FC236}">
                <a16:creationId xmlns:a16="http://schemas.microsoft.com/office/drawing/2014/main" id="{614F33D3-394A-ADFB-A6C3-52619AAA9D5F}"/>
              </a:ext>
            </a:extLst>
          </p:cNvPr>
          <p:cNvPicPr>
            <a:picLocks noChangeAspect="1"/>
          </p:cNvPicPr>
          <p:nvPr/>
        </p:nvPicPr>
        <p:blipFill>
          <a:blip r:embed="rId2"/>
          <a:stretch>
            <a:fillRect/>
          </a:stretch>
        </p:blipFill>
        <p:spPr>
          <a:xfrm>
            <a:off x="841831" y="885825"/>
            <a:ext cx="7460339" cy="5614416"/>
          </a:xfrm>
          <a:prstGeom prst="rect">
            <a:avLst/>
          </a:prstGeom>
        </p:spPr>
      </p:pic>
    </p:spTree>
    <p:extLst>
      <p:ext uri="{BB962C8B-B14F-4D97-AF65-F5344CB8AC3E}">
        <p14:creationId xmlns:p14="http://schemas.microsoft.com/office/powerpoint/2010/main" val="3414596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223FB0-7E47-9F55-6426-68EF5D18E6A5}"/>
              </a:ext>
            </a:extLst>
          </p:cNvPr>
          <p:cNvSpPr>
            <a:spLocks noGrp="1"/>
          </p:cNvSpPr>
          <p:nvPr>
            <p:ph type="ftr" sz="quarter" idx="11"/>
          </p:nvPr>
        </p:nvSpPr>
        <p:spPr/>
        <p:txBody>
          <a:bodyPr/>
          <a:lstStyle/>
          <a:p>
            <a:r>
              <a:rPr lang="en-US"/>
              <a:t>Copyright Colorado State University. All rights reserved.</a:t>
            </a:r>
            <a:endParaRPr lang="en-US" dirty="0"/>
          </a:p>
        </p:txBody>
      </p:sp>
      <p:sp>
        <p:nvSpPr>
          <p:cNvPr id="3" name="Title 2">
            <a:extLst>
              <a:ext uri="{FF2B5EF4-FFF2-40B4-BE49-F238E27FC236}">
                <a16:creationId xmlns:a16="http://schemas.microsoft.com/office/drawing/2014/main" id="{64EA98F0-971D-1E8A-6D2D-8C2A6A4FF681}"/>
              </a:ext>
            </a:extLst>
          </p:cNvPr>
          <p:cNvSpPr>
            <a:spLocks noGrp="1"/>
          </p:cNvSpPr>
          <p:nvPr>
            <p:ph type="title"/>
          </p:nvPr>
        </p:nvSpPr>
        <p:spPr/>
        <p:txBody>
          <a:bodyPr>
            <a:normAutofit fontScale="90000"/>
          </a:bodyPr>
          <a:lstStyle/>
          <a:p>
            <a:r>
              <a:rPr lang="en-US" dirty="0"/>
              <a:t>Repository</a:t>
            </a:r>
          </a:p>
        </p:txBody>
      </p:sp>
      <p:sp>
        <p:nvSpPr>
          <p:cNvPr id="4" name="Slide Number Placeholder 3">
            <a:extLst>
              <a:ext uri="{FF2B5EF4-FFF2-40B4-BE49-F238E27FC236}">
                <a16:creationId xmlns:a16="http://schemas.microsoft.com/office/drawing/2014/main" id="{88E7B4D2-4947-6A17-C3D9-54EFCBC64EDE}"/>
              </a:ext>
            </a:extLst>
          </p:cNvPr>
          <p:cNvSpPr>
            <a:spLocks noGrp="1"/>
          </p:cNvSpPr>
          <p:nvPr>
            <p:ph type="sldNum" sz="quarter" idx="12"/>
          </p:nvPr>
        </p:nvSpPr>
        <p:spPr/>
        <p:txBody>
          <a:bodyPr/>
          <a:lstStyle/>
          <a:p>
            <a:fld id="{AF24A3AA-C2E0-9D4F-B5FD-C66F4D410DA3}" type="slidenum">
              <a:rPr lang="en-US" smtClean="0"/>
              <a:pPr/>
              <a:t>17</a:t>
            </a:fld>
            <a:endParaRPr lang="en-US" dirty="0"/>
          </a:p>
        </p:txBody>
      </p:sp>
      <p:sp>
        <p:nvSpPr>
          <p:cNvPr id="5" name="TextBox 4">
            <a:extLst>
              <a:ext uri="{FF2B5EF4-FFF2-40B4-BE49-F238E27FC236}">
                <a16:creationId xmlns:a16="http://schemas.microsoft.com/office/drawing/2014/main" id="{6C393291-A4F8-731F-8B60-3C9A070D28BE}"/>
              </a:ext>
            </a:extLst>
          </p:cNvPr>
          <p:cNvSpPr txBox="1"/>
          <p:nvPr/>
        </p:nvSpPr>
        <p:spPr>
          <a:xfrm>
            <a:off x="830751" y="2647950"/>
            <a:ext cx="7482498" cy="923330"/>
          </a:xfrm>
          <a:prstGeom prst="rect">
            <a:avLst/>
          </a:prstGeom>
          <a:noFill/>
        </p:spPr>
        <p:txBody>
          <a:bodyPr wrap="none" rtlCol="0">
            <a:spAutoFit/>
          </a:bodyPr>
          <a:lstStyle/>
          <a:p>
            <a:r>
              <a:rPr lang="en-US" dirty="0"/>
              <a:t>All code can be found at: </a:t>
            </a:r>
            <a:r>
              <a:rPr lang="en-US" dirty="0">
                <a:hlinkClick r:id="rId2"/>
              </a:rPr>
              <a:t>https://github.com/chris-lute/Powerhouse_research</a:t>
            </a:r>
            <a:endParaRPr lang="en-US" dirty="0"/>
          </a:p>
          <a:p>
            <a:endParaRPr lang="en-US" dirty="0"/>
          </a:p>
          <a:p>
            <a:r>
              <a:rPr lang="en-US" dirty="0"/>
              <a:t>Or email me at: </a:t>
            </a:r>
            <a:r>
              <a:rPr lang="en-US" dirty="0">
                <a:hlinkClick r:id="rId3"/>
              </a:rPr>
              <a:t>chris.lute@colostate.edu</a:t>
            </a:r>
            <a:r>
              <a:rPr lang="en-US" dirty="0"/>
              <a:t> </a:t>
            </a:r>
          </a:p>
        </p:txBody>
      </p:sp>
    </p:spTree>
    <p:extLst>
      <p:ext uri="{BB962C8B-B14F-4D97-AF65-F5344CB8AC3E}">
        <p14:creationId xmlns:p14="http://schemas.microsoft.com/office/powerpoint/2010/main" val="935102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F3CA86-42FE-6150-5DC0-534EDD59931F}"/>
              </a:ext>
            </a:extLst>
          </p:cNvPr>
          <p:cNvSpPr>
            <a:spLocks noGrp="1"/>
          </p:cNvSpPr>
          <p:nvPr>
            <p:ph type="ftr" sz="quarter" idx="11"/>
          </p:nvPr>
        </p:nvSpPr>
        <p:spPr/>
        <p:txBody>
          <a:bodyPr/>
          <a:lstStyle/>
          <a:p>
            <a:r>
              <a:rPr lang="en-US"/>
              <a:t>Copyright Colorado State University. All rights reserved.</a:t>
            </a:r>
            <a:endParaRPr lang="en-US" dirty="0"/>
          </a:p>
        </p:txBody>
      </p:sp>
      <p:sp>
        <p:nvSpPr>
          <p:cNvPr id="3" name="Title 2">
            <a:extLst>
              <a:ext uri="{FF2B5EF4-FFF2-40B4-BE49-F238E27FC236}">
                <a16:creationId xmlns:a16="http://schemas.microsoft.com/office/drawing/2014/main" id="{5E32693F-81C9-EDF3-A678-786194DF7AD9}"/>
              </a:ext>
            </a:extLst>
          </p:cNvPr>
          <p:cNvSpPr>
            <a:spLocks noGrp="1"/>
          </p:cNvSpPr>
          <p:nvPr>
            <p:ph type="title"/>
          </p:nvPr>
        </p:nvSpPr>
        <p:spPr/>
        <p:txBody>
          <a:bodyPr>
            <a:normAutofit fontScale="90000"/>
          </a:bodyPr>
          <a:lstStyle/>
          <a:p>
            <a:r>
              <a:rPr lang="en-US" dirty="0"/>
              <a:t>Areas of expertise</a:t>
            </a:r>
          </a:p>
        </p:txBody>
      </p:sp>
      <p:sp>
        <p:nvSpPr>
          <p:cNvPr id="4" name="Slide Number Placeholder 3">
            <a:extLst>
              <a:ext uri="{FF2B5EF4-FFF2-40B4-BE49-F238E27FC236}">
                <a16:creationId xmlns:a16="http://schemas.microsoft.com/office/drawing/2014/main" id="{D63B9E9A-0B3C-665C-DBEC-5538155DD651}"/>
              </a:ext>
            </a:extLst>
          </p:cNvPr>
          <p:cNvSpPr>
            <a:spLocks noGrp="1"/>
          </p:cNvSpPr>
          <p:nvPr>
            <p:ph type="sldNum" sz="quarter" idx="12"/>
          </p:nvPr>
        </p:nvSpPr>
        <p:spPr/>
        <p:txBody>
          <a:bodyPr/>
          <a:lstStyle/>
          <a:p>
            <a:fld id="{AF24A3AA-C2E0-9D4F-B5FD-C66F4D410DA3}" type="slidenum">
              <a:rPr lang="en-US" smtClean="0"/>
              <a:pPr/>
              <a:t>2</a:t>
            </a:fld>
            <a:endParaRPr lang="en-US" dirty="0"/>
          </a:p>
        </p:txBody>
      </p:sp>
      <p:sp>
        <p:nvSpPr>
          <p:cNvPr id="5" name="TextBox 4">
            <a:extLst>
              <a:ext uri="{FF2B5EF4-FFF2-40B4-BE49-F238E27FC236}">
                <a16:creationId xmlns:a16="http://schemas.microsoft.com/office/drawing/2014/main" id="{092482E8-A7C6-B094-947B-1D7424F2788D}"/>
              </a:ext>
            </a:extLst>
          </p:cNvPr>
          <p:cNvSpPr txBox="1"/>
          <p:nvPr/>
        </p:nvSpPr>
        <p:spPr>
          <a:xfrm>
            <a:off x="424070" y="1166191"/>
            <a:ext cx="4106637" cy="2677656"/>
          </a:xfrm>
          <a:prstGeom prst="rect">
            <a:avLst/>
          </a:prstGeom>
          <a:noFill/>
        </p:spPr>
        <p:txBody>
          <a:bodyPr wrap="none" rtlCol="0">
            <a:spAutoFit/>
          </a:bodyPr>
          <a:lstStyle/>
          <a:p>
            <a:pPr marL="285750" indent="-285750">
              <a:buFont typeface="Arial" panose="020B0604020202020204" pitchFamily="34" charset="0"/>
              <a:buChar char="•"/>
            </a:pPr>
            <a:r>
              <a:rPr lang="en-US" sz="2400" b="1" dirty="0">
                <a:latin typeface="Cambria Math" panose="02040503050406030204" pitchFamily="18" charset="0"/>
                <a:ea typeface="Cambria Math" panose="02040503050406030204" pitchFamily="18" charset="0"/>
              </a:rPr>
              <a:t>Data acquisition</a:t>
            </a:r>
          </a:p>
          <a:p>
            <a:pPr marL="285750" indent="-285750">
              <a:buFont typeface="Arial" panose="020B0604020202020204" pitchFamily="34" charset="0"/>
              <a:buChar char="•"/>
            </a:pPr>
            <a:endParaRPr lang="en-US" sz="24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Controls</a:t>
            </a:r>
          </a:p>
          <a:p>
            <a:pPr marL="285750" indent="-285750">
              <a:buFont typeface="Arial" panose="020B0604020202020204" pitchFamily="34" charset="0"/>
              <a:buChar char="•"/>
            </a:pPr>
            <a:endParaRPr lang="en-US" sz="24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Industrial communications</a:t>
            </a:r>
          </a:p>
          <a:p>
            <a:pPr marL="285750" indent="-285750">
              <a:buFont typeface="Arial" panose="020B0604020202020204" pitchFamily="34" charset="0"/>
              <a:buChar char="•"/>
            </a:pPr>
            <a:endParaRPr lang="en-US" sz="2400"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Electrical wiring and power</a:t>
            </a:r>
          </a:p>
        </p:txBody>
      </p:sp>
    </p:spTree>
    <p:extLst>
      <p:ext uri="{BB962C8B-B14F-4D97-AF65-F5344CB8AC3E}">
        <p14:creationId xmlns:p14="http://schemas.microsoft.com/office/powerpoint/2010/main" val="3552966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C0D994-472E-4FEC-8751-580A2C302A3C}"/>
              </a:ext>
            </a:extLst>
          </p:cNvPr>
          <p:cNvSpPr>
            <a:spLocks noGrp="1"/>
          </p:cNvSpPr>
          <p:nvPr>
            <p:ph type="ftr" sz="quarter" idx="11"/>
          </p:nvPr>
        </p:nvSpPr>
        <p:spPr/>
        <p:txBody>
          <a:bodyPr/>
          <a:lstStyle/>
          <a:p>
            <a:r>
              <a:rPr lang="en-US"/>
              <a:t>Copyright Colorado State University. All rights reserved.</a:t>
            </a:r>
            <a:endParaRPr lang="en-US" dirty="0"/>
          </a:p>
        </p:txBody>
      </p:sp>
      <p:sp>
        <p:nvSpPr>
          <p:cNvPr id="3" name="Title 2">
            <a:extLst>
              <a:ext uri="{FF2B5EF4-FFF2-40B4-BE49-F238E27FC236}">
                <a16:creationId xmlns:a16="http://schemas.microsoft.com/office/drawing/2014/main" id="{F2D506B0-13B4-4BE4-AE36-1275CAA0751F}"/>
              </a:ext>
            </a:extLst>
          </p:cNvPr>
          <p:cNvSpPr>
            <a:spLocks noGrp="1"/>
          </p:cNvSpPr>
          <p:nvPr>
            <p:ph type="title"/>
          </p:nvPr>
        </p:nvSpPr>
        <p:spPr/>
        <p:txBody>
          <a:bodyPr>
            <a:normAutofit fontScale="90000"/>
          </a:bodyPr>
          <a:lstStyle/>
          <a:p>
            <a:r>
              <a:rPr lang="en-US" dirty="0"/>
              <a:t>Hydraulic analogy</a:t>
            </a:r>
          </a:p>
        </p:txBody>
      </p:sp>
      <p:sp>
        <p:nvSpPr>
          <p:cNvPr id="4" name="Slide Number Placeholder 3">
            <a:extLst>
              <a:ext uri="{FF2B5EF4-FFF2-40B4-BE49-F238E27FC236}">
                <a16:creationId xmlns:a16="http://schemas.microsoft.com/office/drawing/2014/main" id="{CB760224-6A3F-400E-8BFD-4F7B264FC4B9}"/>
              </a:ext>
            </a:extLst>
          </p:cNvPr>
          <p:cNvSpPr>
            <a:spLocks noGrp="1"/>
          </p:cNvSpPr>
          <p:nvPr>
            <p:ph type="sldNum" sz="quarter" idx="12"/>
          </p:nvPr>
        </p:nvSpPr>
        <p:spPr/>
        <p:txBody>
          <a:bodyPr/>
          <a:lstStyle/>
          <a:p>
            <a:fld id="{AF24A3AA-C2E0-9D4F-B5FD-C66F4D410DA3}" type="slidenum">
              <a:rPr lang="en-US" smtClean="0"/>
              <a:pPr/>
              <a:t>3</a:t>
            </a:fld>
            <a:endParaRPr lang="en-US" dirty="0"/>
          </a:p>
        </p:txBody>
      </p:sp>
      <p:sp>
        <p:nvSpPr>
          <p:cNvPr id="10" name="TextBox 9">
            <a:extLst>
              <a:ext uri="{FF2B5EF4-FFF2-40B4-BE49-F238E27FC236}">
                <a16:creationId xmlns:a16="http://schemas.microsoft.com/office/drawing/2014/main" id="{A4DC52F7-CF3B-4451-85F6-63450E9F70A4}"/>
              </a:ext>
            </a:extLst>
          </p:cNvPr>
          <p:cNvSpPr txBox="1"/>
          <p:nvPr/>
        </p:nvSpPr>
        <p:spPr>
          <a:xfrm>
            <a:off x="3505554" y="1196700"/>
            <a:ext cx="2132892" cy="400110"/>
          </a:xfrm>
          <a:prstGeom prst="rect">
            <a:avLst/>
          </a:prstGeom>
          <a:noFill/>
        </p:spPr>
        <p:txBody>
          <a:bodyPr wrap="none" rtlCol="0">
            <a:spAutoFit/>
          </a:bodyPr>
          <a:lstStyle/>
          <a:p>
            <a:r>
              <a:rPr lang="en-US" sz="2000" dirty="0">
                <a:latin typeface="Cambria Math" panose="02040503050406030204" pitchFamily="18" charset="0"/>
                <a:ea typeface="Cambria Math" panose="02040503050406030204" pitchFamily="18" charset="0"/>
              </a:rPr>
              <a:t>Pressure : Voltage</a:t>
            </a:r>
          </a:p>
        </p:txBody>
      </p:sp>
      <p:grpSp>
        <p:nvGrpSpPr>
          <p:cNvPr id="6" name="Group 5">
            <a:extLst>
              <a:ext uri="{FF2B5EF4-FFF2-40B4-BE49-F238E27FC236}">
                <a16:creationId xmlns:a16="http://schemas.microsoft.com/office/drawing/2014/main" id="{AB25AB11-79E5-FCAC-F08F-F9BCE6946401}"/>
              </a:ext>
            </a:extLst>
          </p:cNvPr>
          <p:cNvGrpSpPr>
            <a:grpSpLocks noChangeAspect="1"/>
          </p:cNvGrpSpPr>
          <p:nvPr/>
        </p:nvGrpSpPr>
        <p:grpSpPr>
          <a:xfrm>
            <a:off x="1371600" y="1778115"/>
            <a:ext cx="6400800" cy="3301770"/>
            <a:chOff x="2466975" y="3733311"/>
            <a:chExt cx="4210050" cy="2171700"/>
          </a:xfrm>
        </p:grpSpPr>
        <p:pic>
          <p:nvPicPr>
            <p:cNvPr id="8" name="Graphic 7">
              <a:extLst>
                <a:ext uri="{FF2B5EF4-FFF2-40B4-BE49-F238E27FC236}">
                  <a16:creationId xmlns:a16="http://schemas.microsoft.com/office/drawing/2014/main" id="{E5F165B6-EBF8-43BC-9E08-4648B93B15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6975" y="3733311"/>
              <a:ext cx="4210050" cy="2171700"/>
            </a:xfrm>
            <a:prstGeom prst="rect">
              <a:avLst/>
            </a:prstGeom>
          </p:spPr>
        </p:pic>
        <p:pic>
          <p:nvPicPr>
            <p:cNvPr id="11" name="Graphic 10">
              <a:extLst>
                <a:ext uri="{FF2B5EF4-FFF2-40B4-BE49-F238E27FC236}">
                  <a16:creationId xmlns:a16="http://schemas.microsoft.com/office/drawing/2014/main" id="{9934EC43-8EE6-4D62-A5C7-C36BCBA20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25440" y="3784523"/>
              <a:ext cx="335280" cy="182880"/>
            </a:xfrm>
            <a:prstGeom prst="rect">
              <a:avLst/>
            </a:prstGeom>
          </p:spPr>
        </p:pic>
        <p:pic>
          <p:nvPicPr>
            <p:cNvPr id="14" name="Graphic 13">
              <a:extLst>
                <a:ext uri="{FF2B5EF4-FFF2-40B4-BE49-F238E27FC236}">
                  <a16:creationId xmlns:a16="http://schemas.microsoft.com/office/drawing/2014/main" id="{C8F3C5B9-0749-46C5-9815-8776C62073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6357560" y="4727721"/>
              <a:ext cx="335280" cy="182880"/>
            </a:xfrm>
            <a:prstGeom prst="rect">
              <a:avLst/>
            </a:prstGeom>
          </p:spPr>
        </p:pic>
        <p:pic>
          <p:nvPicPr>
            <p:cNvPr id="15" name="Graphic 14">
              <a:extLst>
                <a:ext uri="{FF2B5EF4-FFF2-40B4-BE49-F238E27FC236}">
                  <a16:creationId xmlns:a16="http://schemas.microsoft.com/office/drawing/2014/main" id="{550E9BBD-67FC-4EEB-A8C7-0849115A55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5416001" y="5667458"/>
              <a:ext cx="335280" cy="182880"/>
            </a:xfrm>
            <a:prstGeom prst="rect">
              <a:avLst/>
            </a:prstGeom>
          </p:spPr>
        </p:pic>
        <p:pic>
          <p:nvPicPr>
            <p:cNvPr id="18" name="Graphic 17">
              <a:extLst>
                <a:ext uri="{FF2B5EF4-FFF2-40B4-BE49-F238E27FC236}">
                  <a16:creationId xmlns:a16="http://schemas.microsoft.com/office/drawing/2014/main" id="{1A1AA763-2602-4D69-A393-FFAFED5BD6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3392721" y="5667458"/>
              <a:ext cx="335280" cy="182880"/>
            </a:xfrm>
            <a:prstGeom prst="rect">
              <a:avLst/>
            </a:prstGeom>
          </p:spPr>
        </p:pic>
        <p:pic>
          <p:nvPicPr>
            <p:cNvPr id="19" name="Graphic 18">
              <a:extLst>
                <a:ext uri="{FF2B5EF4-FFF2-40B4-BE49-F238E27FC236}">
                  <a16:creationId xmlns:a16="http://schemas.microsoft.com/office/drawing/2014/main" id="{06EF614A-79CB-4E1C-A6B9-7E2951D58D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2451160" y="4790654"/>
              <a:ext cx="335280" cy="182880"/>
            </a:xfrm>
            <a:prstGeom prst="rect">
              <a:avLst/>
            </a:prstGeom>
          </p:spPr>
        </p:pic>
      </p:grpSp>
      <p:sp>
        <p:nvSpPr>
          <p:cNvPr id="20" name="TextBox 19">
            <a:extLst>
              <a:ext uri="{FF2B5EF4-FFF2-40B4-BE49-F238E27FC236}">
                <a16:creationId xmlns:a16="http://schemas.microsoft.com/office/drawing/2014/main" id="{2087A31C-63EE-4936-AE5D-7EF13C053C5C}"/>
              </a:ext>
            </a:extLst>
          </p:cNvPr>
          <p:cNvSpPr txBox="1"/>
          <p:nvPr/>
        </p:nvSpPr>
        <p:spPr>
          <a:xfrm>
            <a:off x="3450892" y="3794765"/>
            <a:ext cx="2242217" cy="400110"/>
          </a:xfrm>
          <a:prstGeom prst="rect">
            <a:avLst/>
          </a:prstGeom>
          <a:noFill/>
        </p:spPr>
        <p:txBody>
          <a:bodyPr wrap="none" rtlCol="0">
            <a:spAutoFit/>
          </a:bodyPr>
          <a:lstStyle/>
          <a:p>
            <a:r>
              <a:rPr lang="en-US" sz="2000" dirty="0">
                <a:latin typeface="Cambria Math" panose="02040503050406030204" pitchFamily="18" charset="0"/>
                <a:ea typeface="Cambria Math" panose="02040503050406030204" pitchFamily="18" charset="0"/>
              </a:rPr>
              <a:t>Flow rate : Current</a:t>
            </a:r>
          </a:p>
        </p:txBody>
      </p:sp>
      <p:sp>
        <p:nvSpPr>
          <p:cNvPr id="21" name="TextBox 20">
            <a:extLst>
              <a:ext uri="{FF2B5EF4-FFF2-40B4-BE49-F238E27FC236}">
                <a16:creationId xmlns:a16="http://schemas.microsoft.com/office/drawing/2014/main" id="{CC2D82F1-731A-4ED5-80B2-D78DA6B1965D}"/>
              </a:ext>
            </a:extLst>
          </p:cNvPr>
          <p:cNvSpPr txBox="1"/>
          <p:nvPr/>
        </p:nvSpPr>
        <p:spPr>
          <a:xfrm>
            <a:off x="3206691" y="5291968"/>
            <a:ext cx="2730619" cy="400110"/>
          </a:xfrm>
          <a:prstGeom prst="rect">
            <a:avLst/>
          </a:prstGeom>
          <a:noFill/>
        </p:spPr>
        <p:txBody>
          <a:bodyPr wrap="none" rtlCol="0">
            <a:spAutoFit/>
          </a:bodyPr>
          <a:lstStyle/>
          <a:p>
            <a:r>
              <a:rPr lang="en-US" sz="2000" dirty="0">
                <a:latin typeface="Cambria Math" panose="02040503050406030204" pitchFamily="18" charset="0"/>
                <a:ea typeface="Cambria Math" panose="02040503050406030204" pitchFamily="18" charset="0"/>
              </a:rPr>
              <a:t>Restriction : Resistance</a:t>
            </a:r>
          </a:p>
        </p:txBody>
      </p:sp>
      <p:sp>
        <p:nvSpPr>
          <p:cNvPr id="5" name="TextBox 4">
            <a:extLst>
              <a:ext uri="{FF2B5EF4-FFF2-40B4-BE49-F238E27FC236}">
                <a16:creationId xmlns:a16="http://schemas.microsoft.com/office/drawing/2014/main" id="{AEABF079-B4B7-34E5-BED7-5B097B5621CB}"/>
              </a:ext>
            </a:extLst>
          </p:cNvPr>
          <p:cNvSpPr txBox="1"/>
          <p:nvPr/>
        </p:nvSpPr>
        <p:spPr>
          <a:xfrm>
            <a:off x="509221" y="5904161"/>
            <a:ext cx="8125558" cy="400110"/>
          </a:xfrm>
          <a:prstGeom prst="rect">
            <a:avLst/>
          </a:prstGeom>
          <a:noFill/>
        </p:spPr>
        <p:txBody>
          <a:bodyPr wrap="none" rtlCol="0">
            <a:spAutoFit/>
          </a:bodyPr>
          <a:lstStyle/>
          <a:p>
            <a:r>
              <a:rPr lang="en-US" sz="2000" dirty="0">
                <a:latin typeface="Cambria Math" panose="02040503050406030204" pitchFamily="18" charset="0"/>
                <a:ea typeface="Cambria Math" panose="02040503050406030204" pitchFamily="18" charset="0"/>
              </a:rPr>
              <a:t>Voltage (V) [Volts, V] = Current (I) [Amps, A] × Resistance (R) [Ohms, </a:t>
            </a:r>
            <a:r>
              <a:rPr lang="el-GR" sz="2000" dirty="0">
                <a:latin typeface="Cambria Math" panose="02040503050406030204" pitchFamily="18" charset="0"/>
                <a:ea typeface="Cambria Math" panose="02040503050406030204" pitchFamily="18" charset="0"/>
              </a:rPr>
              <a:t>Ω</a:t>
            </a:r>
            <a:r>
              <a:rPr lang="en-US" sz="2000" dirty="0">
                <a:latin typeface="Cambria Math" panose="02040503050406030204" pitchFamily="18" charset="0"/>
                <a:ea typeface="Cambria Math" panose="02040503050406030204" pitchFamily="18" charset="0"/>
              </a:rPr>
              <a:t>]</a:t>
            </a:r>
          </a:p>
        </p:txBody>
      </p:sp>
    </p:spTree>
    <p:extLst>
      <p:ext uri="{BB962C8B-B14F-4D97-AF65-F5344CB8AC3E}">
        <p14:creationId xmlns:p14="http://schemas.microsoft.com/office/powerpoint/2010/main" val="3457263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5DCEB07-AB46-B3AD-7B55-7DBDC2214C61}"/>
              </a:ext>
            </a:extLst>
          </p:cNvPr>
          <p:cNvSpPr>
            <a:spLocks noGrp="1"/>
          </p:cNvSpPr>
          <p:nvPr>
            <p:ph type="ftr" sz="quarter" idx="11"/>
          </p:nvPr>
        </p:nvSpPr>
        <p:spPr/>
        <p:txBody>
          <a:bodyPr/>
          <a:lstStyle/>
          <a:p>
            <a:r>
              <a:rPr lang="en-US"/>
              <a:t>Copyright Colorado State University. All rights reserved.</a:t>
            </a:r>
            <a:endParaRPr lang="en-US" dirty="0"/>
          </a:p>
        </p:txBody>
      </p:sp>
      <p:sp>
        <p:nvSpPr>
          <p:cNvPr id="3" name="Title 2">
            <a:extLst>
              <a:ext uri="{FF2B5EF4-FFF2-40B4-BE49-F238E27FC236}">
                <a16:creationId xmlns:a16="http://schemas.microsoft.com/office/drawing/2014/main" id="{856C71B2-DFA6-1419-B8DA-EA0B7CF7127C}"/>
              </a:ext>
            </a:extLst>
          </p:cNvPr>
          <p:cNvSpPr>
            <a:spLocks noGrp="1"/>
          </p:cNvSpPr>
          <p:nvPr>
            <p:ph type="title"/>
          </p:nvPr>
        </p:nvSpPr>
        <p:spPr/>
        <p:txBody>
          <a:bodyPr>
            <a:normAutofit fontScale="90000"/>
          </a:bodyPr>
          <a:lstStyle/>
          <a:p>
            <a:r>
              <a:rPr lang="en-US" dirty="0"/>
              <a:t>Common sensor types</a:t>
            </a:r>
          </a:p>
        </p:txBody>
      </p:sp>
      <p:sp>
        <p:nvSpPr>
          <p:cNvPr id="4" name="Slide Number Placeholder 3">
            <a:extLst>
              <a:ext uri="{FF2B5EF4-FFF2-40B4-BE49-F238E27FC236}">
                <a16:creationId xmlns:a16="http://schemas.microsoft.com/office/drawing/2014/main" id="{8DCFA672-74B1-D4CE-AF0C-6EA56C8D848C}"/>
              </a:ext>
            </a:extLst>
          </p:cNvPr>
          <p:cNvSpPr>
            <a:spLocks noGrp="1"/>
          </p:cNvSpPr>
          <p:nvPr>
            <p:ph type="sldNum" sz="quarter" idx="12"/>
          </p:nvPr>
        </p:nvSpPr>
        <p:spPr/>
        <p:txBody>
          <a:bodyPr/>
          <a:lstStyle/>
          <a:p>
            <a:fld id="{AF24A3AA-C2E0-9D4F-B5FD-C66F4D410DA3}" type="slidenum">
              <a:rPr lang="en-US" smtClean="0"/>
              <a:pPr/>
              <a:t>4</a:t>
            </a:fld>
            <a:endParaRPr lang="en-US" dirty="0"/>
          </a:p>
        </p:txBody>
      </p:sp>
      <p:pic>
        <p:nvPicPr>
          <p:cNvPr id="1026" name="Picture 2" descr="Main product photo">
            <a:extLst>
              <a:ext uri="{FF2B5EF4-FFF2-40B4-BE49-F238E27FC236}">
                <a16:creationId xmlns:a16="http://schemas.microsoft.com/office/drawing/2014/main" id="{2D01E187-FE90-E063-56E5-CD5D792413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405" b="23978"/>
          <a:stretch/>
        </p:blipFill>
        <p:spPr bwMode="auto">
          <a:xfrm>
            <a:off x="180594" y="1464207"/>
            <a:ext cx="2709789" cy="1371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3B6C02-E2ED-5889-3301-4EE59BF4784D}"/>
              </a:ext>
            </a:extLst>
          </p:cNvPr>
          <p:cNvSpPr txBox="1"/>
          <p:nvPr/>
        </p:nvSpPr>
        <p:spPr>
          <a:xfrm>
            <a:off x="587152" y="2866234"/>
            <a:ext cx="1896673" cy="400110"/>
          </a:xfrm>
          <a:prstGeom prst="rect">
            <a:avLst/>
          </a:prstGeom>
          <a:noFill/>
        </p:spPr>
        <p:txBody>
          <a:bodyPr wrap="none" rtlCol="0">
            <a:spAutoFit/>
          </a:bodyPr>
          <a:lstStyle/>
          <a:p>
            <a:r>
              <a:rPr lang="en-US" sz="2000" dirty="0">
                <a:latin typeface="Cambria Math" panose="02040503050406030204" pitchFamily="18" charset="0"/>
                <a:ea typeface="Cambria Math" panose="02040503050406030204" pitchFamily="18" charset="0"/>
              </a:rPr>
              <a:t>Thermocouples</a:t>
            </a:r>
          </a:p>
        </p:txBody>
      </p:sp>
      <p:pic>
        <p:nvPicPr>
          <p:cNvPr id="1028" name="Picture 4" descr="Main product photo">
            <a:extLst>
              <a:ext uri="{FF2B5EF4-FFF2-40B4-BE49-F238E27FC236}">
                <a16:creationId xmlns:a16="http://schemas.microsoft.com/office/drawing/2014/main" id="{D9E33B00-0A8A-D1C5-2010-5EED0A1D1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464207"/>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A1E290A-BC94-AE34-FA74-EFE8D00A67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8965" y="1464207"/>
            <a:ext cx="1194619" cy="1371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BF23BA7-BB35-FC83-73B4-F787A40BC6D9}"/>
              </a:ext>
            </a:extLst>
          </p:cNvPr>
          <p:cNvSpPr txBox="1"/>
          <p:nvPr/>
        </p:nvSpPr>
        <p:spPr>
          <a:xfrm>
            <a:off x="3373146" y="2866234"/>
            <a:ext cx="2397708" cy="400110"/>
          </a:xfrm>
          <a:prstGeom prst="rect">
            <a:avLst/>
          </a:prstGeom>
          <a:noFill/>
        </p:spPr>
        <p:txBody>
          <a:bodyPr wrap="none" rtlCol="0">
            <a:spAutoFit/>
          </a:bodyPr>
          <a:lstStyle/>
          <a:p>
            <a:r>
              <a:rPr lang="en-US" sz="2000" dirty="0">
                <a:latin typeface="Cambria Math" panose="02040503050406030204" pitchFamily="18" charset="0"/>
                <a:ea typeface="Cambria Math" panose="02040503050406030204" pitchFamily="18" charset="0"/>
              </a:rPr>
              <a:t>Pressure transducer</a:t>
            </a:r>
          </a:p>
        </p:txBody>
      </p:sp>
      <p:pic>
        <p:nvPicPr>
          <p:cNvPr id="8" name="Picture 7">
            <a:extLst>
              <a:ext uri="{FF2B5EF4-FFF2-40B4-BE49-F238E27FC236}">
                <a16:creationId xmlns:a16="http://schemas.microsoft.com/office/drawing/2014/main" id="{6F7BE038-7C3B-320B-EA96-F4887A0EEEBE}"/>
              </a:ext>
            </a:extLst>
          </p:cNvPr>
          <p:cNvPicPr>
            <a:picLocks noChangeAspect="1"/>
          </p:cNvPicPr>
          <p:nvPr/>
        </p:nvPicPr>
        <p:blipFill rotWithShape="1">
          <a:blip r:embed="rId5"/>
          <a:srcRect l="25809" t="18753" r="27736" b="17014"/>
          <a:stretch/>
        </p:blipFill>
        <p:spPr>
          <a:xfrm>
            <a:off x="791504" y="3859537"/>
            <a:ext cx="1487968" cy="1371600"/>
          </a:xfrm>
          <a:prstGeom prst="rect">
            <a:avLst/>
          </a:prstGeom>
        </p:spPr>
      </p:pic>
      <p:sp>
        <p:nvSpPr>
          <p:cNvPr id="9" name="TextBox 8">
            <a:extLst>
              <a:ext uri="{FF2B5EF4-FFF2-40B4-BE49-F238E27FC236}">
                <a16:creationId xmlns:a16="http://schemas.microsoft.com/office/drawing/2014/main" id="{D6BF14FF-C0D2-0E07-8B7E-403D451D160A}"/>
              </a:ext>
            </a:extLst>
          </p:cNvPr>
          <p:cNvSpPr txBox="1"/>
          <p:nvPr/>
        </p:nvSpPr>
        <p:spPr>
          <a:xfrm>
            <a:off x="661146" y="5252130"/>
            <a:ext cx="1748684" cy="400110"/>
          </a:xfrm>
          <a:prstGeom prst="rect">
            <a:avLst/>
          </a:prstGeom>
          <a:noFill/>
        </p:spPr>
        <p:txBody>
          <a:bodyPr wrap="none" rtlCol="0">
            <a:spAutoFit/>
          </a:bodyPr>
          <a:lstStyle/>
          <a:p>
            <a:r>
              <a:rPr lang="en-US" sz="2000" dirty="0">
                <a:latin typeface="Cambria Math" panose="02040503050406030204" pitchFamily="18" charset="0"/>
                <a:ea typeface="Cambria Math" panose="02040503050406030204" pitchFamily="18" charset="0"/>
              </a:rPr>
              <a:t>Torque sensor</a:t>
            </a:r>
          </a:p>
        </p:txBody>
      </p:sp>
      <p:sp>
        <p:nvSpPr>
          <p:cNvPr id="10" name="TextBox 9">
            <a:extLst>
              <a:ext uri="{FF2B5EF4-FFF2-40B4-BE49-F238E27FC236}">
                <a16:creationId xmlns:a16="http://schemas.microsoft.com/office/drawing/2014/main" id="{2620AD6F-EC80-BF8D-0EA2-D82F43208333}"/>
              </a:ext>
            </a:extLst>
          </p:cNvPr>
          <p:cNvSpPr txBox="1"/>
          <p:nvPr/>
        </p:nvSpPr>
        <p:spPr>
          <a:xfrm>
            <a:off x="6868930" y="2866234"/>
            <a:ext cx="1434688" cy="400110"/>
          </a:xfrm>
          <a:prstGeom prst="rect">
            <a:avLst/>
          </a:prstGeom>
          <a:noFill/>
        </p:spPr>
        <p:txBody>
          <a:bodyPr wrap="none" rtlCol="0">
            <a:spAutoFit/>
          </a:bodyPr>
          <a:lstStyle/>
          <a:p>
            <a:r>
              <a:rPr lang="en-US" sz="2000" dirty="0">
                <a:latin typeface="Cambria Math" panose="02040503050406030204" pitchFamily="18" charset="0"/>
                <a:ea typeface="Cambria Math" panose="02040503050406030204" pitchFamily="18" charset="0"/>
              </a:rPr>
              <a:t>Flow meter</a:t>
            </a:r>
          </a:p>
        </p:txBody>
      </p:sp>
      <p:pic>
        <p:nvPicPr>
          <p:cNvPr id="11" name="Picture 10">
            <a:extLst>
              <a:ext uri="{FF2B5EF4-FFF2-40B4-BE49-F238E27FC236}">
                <a16:creationId xmlns:a16="http://schemas.microsoft.com/office/drawing/2014/main" id="{5A041DDD-9C16-0963-4720-7EDEB53D6A9B}"/>
              </a:ext>
            </a:extLst>
          </p:cNvPr>
          <p:cNvPicPr>
            <a:picLocks noChangeAspect="1"/>
          </p:cNvPicPr>
          <p:nvPr/>
        </p:nvPicPr>
        <p:blipFill rotWithShape="1">
          <a:blip r:embed="rId6"/>
          <a:srcRect l="13092" t="15073" r="11932"/>
          <a:stretch/>
        </p:blipFill>
        <p:spPr>
          <a:xfrm>
            <a:off x="3966561" y="3859537"/>
            <a:ext cx="1210878" cy="1371600"/>
          </a:xfrm>
          <a:prstGeom prst="rect">
            <a:avLst/>
          </a:prstGeom>
        </p:spPr>
      </p:pic>
      <p:sp>
        <p:nvSpPr>
          <p:cNvPr id="12" name="TextBox 11">
            <a:extLst>
              <a:ext uri="{FF2B5EF4-FFF2-40B4-BE49-F238E27FC236}">
                <a16:creationId xmlns:a16="http://schemas.microsoft.com/office/drawing/2014/main" id="{C44A0C90-4227-8922-4975-22D1C43A2CE1}"/>
              </a:ext>
            </a:extLst>
          </p:cNvPr>
          <p:cNvSpPr txBox="1"/>
          <p:nvPr/>
        </p:nvSpPr>
        <p:spPr>
          <a:xfrm>
            <a:off x="3637193" y="5252130"/>
            <a:ext cx="1869614" cy="400110"/>
          </a:xfrm>
          <a:prstGeom prst="rect">
            <a:avLst/>
          </a:prstGeom>
          <a:noFill/>
        </p:spPr>
        <p:txBody>
          <a:bodyPr wrap="none" rtlCol="0">
            <a:spAutoFit/>
          </a:bodyPr>
          <a:lstStyle/>
          <a:p>
            <a:r>
              <a:rPr lang="en-US" sz="2000" dirty="0">
                <a:latin typeface="Cambria Math" panose="02040503050406030204" pitchFamily="18" charset="0"/>
                <a:ea typeface="Cambria Math" panose="02040503050406030204" pitchFamily="18" charset="0"/>
              </a:rPr>
              <a:t>Rotary encoder</a:t>
            </a:r>
          </a:p>
        </p:txBody>
      </p:sp>
      <p:pic>
        <p:nvPicPr>
          <p:cNvPr id="13" name="Picture 12">
            <a:extLst>
              <a:ext uri="{FF2B5EF4-FFF2-40B4-BE49-F238E27FC236}">
                <a16:creationId xmlns:a16="http://schemas.microsoft.com/office/drawing/2014/main" id="{0ECDACC2-7458-DA7D-90FB-F500A2D51DC4}"/>
              </a:ext>
            </a:extLst>
          </p:cNvPr>
          <p:cNvPicPr>
            <a:picLocks noChangeAspect="1"/>
          </p:cNvPicPr>
          <p:nvPr/>
        </p:nvPicPr>
        <p:blipFill rotWithShape="1">
          <a:blip r:embed="rId7"/>
          <a:srcRect l="6908" t="12534" r="4783" b="12464"/>
          <a:stretch/>
        </p:blipFill>
        <p:spPr>
          <a:xfrm>
            <a:off x="6778806" y="3859537"/>
            <a:ext cx="1614936" cy="1371600"/>
          </a:xfrm>
          <a:prstGeom prst="rect">
            <a:avLst/>
          </a:prstGeom>
        </p:spPr>
      </p:pic>
      <p:sp>
        <p:nvSpPr>
          <p:cNvPr id="14" name="TextBox 13">
            <a:extLst>
              <a:ext uri="{FF2B5EF4-FFF2-40B4-BE49-F238E27FC236}">
                <a16:creationId xmlns:a16="http://schemas.microsoft.com/office/drawing/2014/main" id="{A66351C3-5DC3-A9D5-3857-A2DE52F59DCD}"/>
              </a:ext>
            </a:extLst>
          </p:cNvPr>
          <p:cNvSpPr txBox="1"/>
          <p:nvPr/>
        </p:nvSpPr>
        <p:spPr>
          <a:xfrm>
            <a:off x="6390466" y="5252130"/>
            <a:ext cx="2391617" cy="400110"/>
          </a:xfrm>
          <a:prstGeom prst="rect">
            <a:avLst/>
          </a:prstGeom>
          <a:noFill/>
        </p:spPr>
        <p:txBody>
          <a:bodyPr wrap="none" rtlCol="0">
            <a:spAutoFit/>
          </a:bodyPr>
          <a:lstStyle/>
          <a:p>
            <a:r>
              <a:rPr lang="en-US" sz="2000" dirty="0">
                <a:latin typeface="Cambria Math" panose="02040503050406030204" pitchFamily="18" charset="0"/>
                <a:ea typeface="Cambria Math" panose="02040503050406030204" pitchFamily="18" charset="0"/>
              </a:rPr>
              <a:t>Current transducers</a:t>
            </a:r>
          </a:p>
        </p:txBody>
      </p:sp>
    </p:spTree>
    <p:extLst>
      <p:ext uri="{BB962C8B-B14F-4D97-AF65-F5344CB8AC3E}">
        <p14:creationId xmlns:p14="http://schemas.microsoft.com/office/powerpoint/2010/main" val="72662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7536D39-BA1F-6E38-C4D9-CCA6D2D2CCA0}"/>
              </a:ext>
            </a:extLst>
          </p:cNvPr>
          <p:cNvSpPr>
            <a:spLocks noGrp="1"/>
          </p:cNvSpPr>
          <p:nvPr>
            <p:ph type="ftr" sz="quarter" idx="11"/>
          </p:nvPr>
        </p:nvSpPr>
        <p:spPr/>
        <p:txBody>
          <a:bodyPr/>
          <a:lstStyle/>
          <a:p>
            <a:r>
              <a:rPr lang="en-US"/>
              <a:t>Copyright Colorado State University. All rights reserved.</a:t>
            </a:r>
            <a:endParaRPr lang="en-US" dirty="0"/>
          </a:p>
        </p:txBody>
      </p:sp>
      <p:sp>
        <p:nvSpPr>
          <p:cNvPr id="3" name="Title 2">
            <a:extLst>
              <a:ext uri="{FF2B5EF4-FFF2-40B4-BE49-F238E27FC236}">
                <a16:creationId xmlns:a16="http://schemas.microsoft.com/office/drawing/2014/main" id="{57932546-5E02-3D98-280E-267D6210B771}"/>
              </a:ext>
            </a:extLst>
          </p:cNvPr>
          <p:cNvSpPr>
            <a:spLocks noGrp="1"/>
          </p:cNvSpPr>
          <p:nvPr>
            <p:ph type="title"/>
          </p:nvPr>
        </p:nvSpPr>
        <p:spPr/>
        <p:txBody>
          <a:bodyPr>
            <a:normAutofit fontScale="90000"/>
          </a:bodyPr>
          <a:lstStyle/>
          <a:p>
            <a:r>
              <a:rPr lang="en-US" dirty="0"/>
              <a:t>Instrument power</a:t>
            </a:r>
          </a:p>
        </p:txBody>
      </p:sp>
      <p:sp>
        <p:nvSpPr>
          <p:cNvPr id="4" name="Slide Number Placeholder 3">
            <a:extLst>
              <a:ext uri="{FF2B5EF4-FFF2-40B4-BE49-F238E27FC236}">
                <a16:creationId xmlns:a16="http://schemas.microsoft.com/office/drawing/2014/main" id="{A3F9EBBE-3383-3CB5-8E38-BA1A3A64ACE2}"/>
              </a:ext>
            </a:extLst>
          </p:cNvPr>
          <p:cNvSpPr>
            <a:spLocks noGrp="1"/>
          </p:cNvSpPr>
          <p:nvPr>
            <p:ph type="sldNum" sz="quarter" idx="12"/>
          </p:nvPr>
        </p:nvSpPr>
        <p:spPr/>
        <p:txBody>
          <a:bodyPr/>
          <a:lstStyle/>
          <a:p>
            <a:fld id="{AF24A3AA-C2E0-9D4F-B5FD-C66F4D410DA3}" type="slidenum">
              <a:rPr lang="en-US" smtClean="0"/>
              <a:pPr/>
              <a:t>5</a:t>
            </a:fld>
            <a:endParaRPr lang="en-US" dirty="0"/>
          </a:p>
        </p:txBody>
      </p:sp>
      <p:pic>
        <p:nvPicPr>
          <p:cNvPr id="5" name="Picture 4">
            <a:extLst>
              <a:ext uri="{FF2B5EF4-FFF2-40B4-BE49-F238E27FC236}">
                <a16:creationId xmlns:a16="http://schemas.microsoft.com/office/drawing/2014/main" id="{4065ED45-C23F-0A6E-8E04-6E5903C58732}"/>
              </a:ext>
            </a:extLst>
          </p:cNvPr>
          <p:cNvPicPr>
            <a:picLocks noChangeAspect="1"/>
          </p:cNvPicPr>
          <p:nvPr/>
        </p:nvPicPr>
        <p:blipFill>
          <a:blip r:embed="rId2"/>
          <a:stretch>
            <a:fillRect/>
          </a:stretch>
        </p:blipFill>
        <p:spPr>
          <a:xfrm>
            <a:off x="5476875" y="878587"/>
            <a:ext cx="3657600" cy="3657600"/>
          </a:xfrm>
          <a:prstGeom prst="rect">
            <a:avLst/>
          </a:prstGeom>
        </p:spPr>
      </p:pic>
      <p:sp>
        <p:nvSpPr>
          <p:cNvPr id="6" name="TextBox 5">
            <a:extLst>
              <a:ext uri="{FF2B5EF4-FFF2-40B4-BE49-F238E27FC236}">
                <a16:creationId xmlns:a16="http://schemas.microsoft.com/office/drawing/2014/main" id="{E7104619-CE1F-F3A6-1671-0168B94A2731}"/>
              </a:ext>
            </a:extLst>
          </p:cNvPr>
          <p:cNvSpPr txBox="1"/>
          <p:nvPr/>
        </p:nvSpPr>
        <p:spPr>
          <a:xfrm>
            <a:off x="447676" y="1123950"/>
            <a:ext cx="5029200"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Cambria Math" panose="02040503050406030204" pitchFamily="18" charset="0"/>
                <a:ea typeface="Cambria Math" panose="02040503050406030204" pitchFamily="18" charset="0"/>
              </a:rPr>
              <a:t>Most sensors and measurement instruments require power</a:t>
            </a:r>
          </a:p>
          <a:p>
            <a:pPr marL="342900" indent="-342900">
              <a:buFont typeface="Arial" panose="020B0604020202020204" pitchFamily="34" charset="0"/>
              <a:buChar char="•"/>
            </a:pPr>
            <a:endParaRPr lang="en-US" sz="2000" dirty="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latin typeface="Cambria Math" panose="02040503050406030204" pitchFamily="18" charset="0"/>
                <a:ea typeface="Cambria Math" panose="02040503050406030204" pitchFamily="18" charset="0"/>
              </a:rPr>
              <a:t>Common voltages are 24V, +/-12V, 5V</a:t>
            </a:r>
          </a:p>
          <a:p>
            <a:pPr marL="342900" indent="-342900">
              <a:buFont typeface="Arial" panose="020B0604020202020204" pitchFamily="34" charset="0"/>
              <a:buChar char="•"/>
            </a:pPr>
            <a:endParaRPr lang="en-US" sz="2000" dirty="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latin typeface="Cambria Math" panose="02040503050406030204" pitchFamily="18" charset="0"/>
                <a:ea typeface="Cambria Math" panose="02040503050406030204" pitchFamily="18" charset="0"/>
              </a:rPr>
              <a:t>Instrument power supplies should be </a:t>
            </a:r>
            <a:r>
              <a:rPr lang="en-US" sz="2000" b="1" dirty="0">
                <a:latin typeface="Cambria Math" panose="02040503050406030204" pitchFamily="18" charset="0"/>
                <a:ea typeface="Cambria Math" panose="02040503050406030204" pitchFamily="18" charset="0"/>
              </a:rPr>
              <a:t>isolated</a:t>
            </a:r>
            <a:r>
              <a:rPr lang="en-US" sz="2000" dirty="0">
                <a:latin typeface="Cambria Math" panose="02040503050406030204" pitchFamily="18" charset="0"/>
                <a:ea typeface="Cambria Math" panose="02040503050406030204" pitchFamily="18" charset="0"/>
              </a:rPr>
              <a:t> from earth ground</a:t>
            </a:r>
          </a:p>
          <a:p>
            <a:pPr marL="342900" indent="-342900">
              <a:buFont typeface="Arial" panose="020B0604020202020204" pitchFamily="34" charset="0"/>
              <a:buChar char="•"/>
            </a:pPr>
            <a:endParaRPr lang="en-US" sz="2000" dirty="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latin typeface="Cambria Math" panose="02040503050406030204" pitchFamily="18" charset="0"/>
                <a:ea typeface="Cambria Math" panose="02040503050406030204" pitchFamily="18" charset="0"/>
              </a:rPr>
              <a:t>Most power supplies use high-frequency switching components that generate </a:t>
            </a:r>
            <a:r>
              <a:rPr lang="en-US" sz="2000" b="1" dirty="0">
                <a:latin typeface="Cambria Math" panose="02040503050406030204" pitchFamily="18" charset="0"/>
                <a:ea typeface="Cambria Math" panose="02040503050406030204" pitchFamily="18" charset="0"/>
              </a:rPr>
              <a:t>electromagnetic interference (EMI)</a:t>
            </a:r>
          </a:p>
        </p:txBody>
      </p:sp>
    </p:spTree>
    <p:extLst>
      <p:ext uri="{BB962C8B-B14F-4D97-AF65-F5344CB8AC3E}">
        <p14:creationId xmlns:p14="http://schemas.microsoft.com/office/powerpoint/2010/main" val="3881962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CA6984-D708-A045-2C65-87DB43835C51}"/>
              </a:ext>
            </a:extLst>
          </p:cNvPr>
          <p:cNvSpPr>
            <a:spLocks noGrp="1"/>
          </p:cNvSpPr>
          <p:nvPr>
            <p:ph type="ftr" sz="quarter" idx="11"/>
          </p:nvPr>
        </p:nvSpPr>
        <p:spPr/>
        <p:txBody>
          <a:bodyPr/>
          <a:lstStyle/>
          <a:p>
            <a:r>
              <a:rPr lang="en-US"/>
              <a:t>Copyright Colorado State University. All rights reserved.</a:t>
            </a:r>
            <a:endParaRPr lang="en-US" dirty="0"/>
          </a:p>
        </p:txBody>
      </p:sp>
      <p:sp>
        <p:nvSpPr>
          <p:cNvPr id="3" name="Title 2">
            <a:extLst>
              <a:ext uri="{FF2B5EF4-FFF2-40B4-BE49-F238E27FC236}">
                <a16:creationId xmlns:a16="http://schemas.microsoft.com/office/drawing/2014/main" id="{40274CF6-7D6E-91A0-30B8-3149512A5076}"/>
              </a:ext>
            </a:extLst>
          </p:cNvPr>
          <p:cNvSpPr>
            <a:spLocks noGrp="1"/>
          </p:cNvSpPr>
          <p:nvPr>
            <p:ph type="title"/>
          </p:nvPr>
        </p:nvSpPr>
        <p:spPr/>
        <p:txBody>
          <a:bodyPr>
            <a:normAutofit fontScale="90000"/>
          </a:bodyPr>
          <a:lstStyle/>
          <a:p>
            <a:r>
              <a:rPr lang="en-US" dirty="0"/>
              <a:t>Grounding</a:t>
            </a:r>
          </a:p>
        </p:txBody>
      </p:sp>
      <p:sp>
        <p:nvSpPr>
          <p:cNvPr id="4" name="Slide Number Placeholder 3">
            <a:extLst>
              <a:ext uri="{FF2B5EF4-FFF2-40B4-BE49-F238E27FC236}">
                <a16:creationId xmlns:a16="http://schemas.microsoft.com/office/drawing/2014/main" id="{9EC67AC6-B709-D350-21C7-41A3E4957DB6}"/>
              </a:ext>
            </a:extLst>
          </p:cNvPr>
          <p:cNvSpPr>
            <a:spLocks noGrp="1"/>
          </p:cNvSpPr>
          <p:nvPr>
            <p:ph type="sldNum" sz="quarter" idx="12"/>
          </p:nvPr>
        </p:nvSpPr>
        <p:spPr/>
        <p:txBody>
          <a:bodyPr/>
          <a:lstStyle/>
          <a:p>
            <a:fld id="{AF24A3AA-C2E0-9D4F-B5FD-C66F4D410DA3}" type="slidenum">
              <a:rPr lang="en-US" smtClean="0"/>
              <a:pPr/>
              <a:t>6</a:t>
            </a:fld>
            <a:endParaRPr lang="en-US" dirty="0"/>
          </a:p>
        </p:txBody>
      </p:sp>
      <p:pic>
        <p:nvPicPr>
          <p:cNvPr id="5122" name="Picture 2">
            <a:extLst>
              <a:ext uri="{FF2B5EF4-FFF2-40B4-BE49-F238E27FC236}">
                <a16:creationId xmlns:a16="http://schemas.microsoft.com/office/drawing/2014/main" id="{909D15A9-31AB-A5D1-BA99-0F30A1EB3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52563"/>
            <a:ext cx="9144000" cy="3951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864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56669AC-531B-9026-1A22-253EDAAA26D1}"/>
              </a:ext>
            </a:extLst>
          </p:cNvPr>
          <p:cNvSpPr>
            <a:spLocks noGrp="1"/>
          </p:cNvSpPr>
          <p:nvPr>
            <p:ph type="ftr" sz="quarter" idx="11"/>
          </p:nvPr>
        </p:nvSpPr>
        <p:spPr/>
        <p:txBody>
          <a:bodyPr/>
          <a:lstStyle/>
          <a:p>
            <a:r>
              <a:rPr lang="en-US"/>
              <a:t>Copyright Colorado State University. All rights reserved.</a:t>
            </a:r>
            <a:endParaRPr lang="en-US" dirty="0"/>
          </a:p>
        </p:txBody>
      </p:sp>
      <p:sp>
        <p:nvSpPr>
          <p:cNvPr id="3" name="Title 2">
            <a:extLst>
              <a:ext uri="{FF2B5EF4-FFF2-40B4-BE49-F238E27FC236}">
                <a16:creationId xmlns:a16="http://schemas.microsoft.com/office/drawing/2014/main" id="{09161086-61DC-A58A-CA3B-30D44CE47E50}"/>
              </a:ext>
            </a:extLst>
          </p:cNvPr>
          <p:cNvSpPr>
            <a:spLocks noGrp="1"/>
          </p:cNvSpPr>
          <p:nvPr>
            <p:ph type="title"/>
          </p:nvPr>
        </p:nvSpPr>
        <p:spPr/>
        <p:txBody>
          <a:bodyPr>
            <a:normAutofit fontScale="90000"/>
          </a:bodyPr>
          <a:lstStyle/>
          <a:p>
            <a:r>
              <a:rPr lang="en-US" dirty="0"/>
              <a:t>Signal types</a:t>
            </a:r>
          </a:p>
        </p:txBody>
      </p:sp>
      <p:sp>
        <p:nvSpPr>
          <p:cNvPr id="4" name="Slide Number Placeholder 3">
            <a:extLst>
              <a:ext uri="{FF2B5EF4-FFF2-40B4-BE49-F238E27FC236}">
                <a16:creationId xmlns:a16="http://schemas.microsoft.com/office/drawing/2014/main" id="{4EF4BD1D-932E-361D-426C-A78192162A34}"/>
              </a:ext>
            </a:extLst>
          </p:cNvPr>
          <p:cNvSpPr>
            <a:spLocks noGrp="1"/>
          </p:cNvSpPr>
          <p:nvPr>
            <p:ph type="sldNum" sz="quarter" idx="12"/>
          </p:nvPr>
        </p:nvSpPr>
        <p:spPr/>
        <p:txBody>
          <a:bodyPr/>
          <a:lstStyle/>
          <a:p>
            <a:fld id="{AF24A3AA-C2E0-9D4F-B5FD-C66F4D410DA3}" type="slidenum">
              <a:rPr lang="en-US" smtClean="0"/>
              <a:pPr/>
              <a:t>7</a:t>
            </a:fld>
            <a:endParaRPr lang="en-US" dirty="0"/>
          </a:p>
        </p:txBody>
      </p:sp>
      <p:pic>
        <p:nvPicPr>
          <p:cNvPr id="5" name="Picture 4">
            <a:extLst>
              <a:ext uri="{FF2B5EF4-FFF2-40B4-BE49-F238E27FC236}">
                <a16:creationId xmlns:a16="http://schemas.microsoft.com/office/drawing/2014/main" id="{4390C406-2BD9-14FB-2937-29420AB76139}"/>
              </a:ext>
            </a:extLst>
          </p:cNvPr>
          <p:cNvPicPr>
            <a:picLocks noChangeAspect="1"/>
          </p:cNvPicPr>
          <p:nvPr/>
        </p:nvPicPr>
        <p:blipFill>
          <a:blip r:embed="rId2"/>
          <a:stretch>
            <a:fillRect/>
          </a:stretch>
        </p:blipFill>
        <p:spPr>
          <a:xfrm>
            <a:off x="3805084" y="1301444"/>
            <a:ext cx="5338916" cy="1828800"/>
          </a:xfrm>
          <a:prstGeom prst="rect">
            <a:avLst/>
          </a:prstGeom>
        </p:spPr>
      </p:pic>
      <p:pic>
        <p:nvPicPr>
          <p:cNvPr id="6" name="Picture 5">
            <a:extLst>
              <a:ext uri="{FF2B5EF4-FFF2-40B4-BE49-F238E27FC236}">
                <a16:creationId xmlns:a16="http://schemas.microsoft.com/office/drawing/2014/main" id="{99BB1D95-6FBF-2659-EFD7-464DEC582E30}"/>
              </a:ext>
            </a:extLst>
          </p:cNvPr>
          <p:cNvPicPr>
            <a:picLocks noChangeAspect="1"/>
          </p:cNvPicPr>
          <p:nvPr/>
        </p:nvPicPr>
        <p:blipFill>
          <a:blip r:embed="rId3"/>
          <a:stretch>
            <a:fillRect/>
          </a:stretch>
        </p:blipFill>
        <p:spPr>
          <a:xfrm>
            <a:off x="3805084" y="4000668"/>
            <a:ext cx="5338916" cy="1828800"/>
          </a:xfrm>
          <a:prstGeom prst="rect">
            <a:avLst/>
          </a:prstGeom>
        </p:spPr>
      </p:pic>
      <p:sp>
        <p:nvSpPr>
          <p:cNvPr id="7" name="TextBox 6">
            <a:extLst>
              <a:ext uri="{FF2B5EF4-FFF2-40B4-BE49-F238E27FC236}">
                <a16:creationId xmlns:a16="http://schemas.microsoft.com/office/drawing/2014/main" id="{D89C6DAE-3E82-F884-A6C9-6D3D04019C7E}"/>
              </a:ext>
            </a:extLst>
          </p:cNvPr>
          <p:cNvSpPr txBox="1"/>
          <p:nvPr/>
        </p:nvSpPr>
        <p:spPr>
          <a:xfrm>
            <a:off x="6002298" y="901334"/>
            <a:ext cx="944489" cy="400110"/>
          </a:xfrm>
          <a:prstGeom prst="rect">
            <a:avLst/>
          </a:prstGeom>
          <a:noFill/>
        </p:spPr>
        <p:txBody>
          <a:bodyPr wrap="none" rtlCol="0">
            <a:spAutoFit/>
          </a:bodyPr>
          <a:lstStyle/>
          <a:p>
            <a:r>
              <a:rPr lang="en-US" sz="2000" b="1" dirty="0">
                <a:latin typeface="Cambria Math" panose="02040503050406030204" pitchFamily="18" charset="0"/>
                <a:ea typeface="Cambria Math" panose="02040503050406030204" pitchFamily="18" charset="0"/>
              </a:rPr>
              <a:t>Analog</a:t>
            </a:r>
          </a:p>
        </p:txBody>
      </p:sp>
      <p:pic>
        <p:nvPicPr>
          <p:cNvPr id="8" name="Picture 7">
            <a:extLst>
              <a:ext uri="{FF2B5EF4-FFF2-40B4-BE49-F238E27FC236}">
                <a16:creationId xmlns:a16="http://schemas.microsoft.com/office/drawing/2014/main" id="{4E53BF0A-6322-2A23-6495-5729AB978E4B}"/>
              </a:ext>
            </a:extLst>
          </p:cNvPr>
          <p:cNvPicPr>
            <a:picLocks noChangeAspect="1"/>
          </p:cNvPicPr>
          <p:nvPr/>
        </p:nvPicPr>
        <p:blipFill>
          <a:blip r:embed="rId4"/>
          <a:stretch>
            <a:fillRect/>
          </a:stretch>
        </p:blipFill>
        <p:spPr>
          <a:xfrm>
            <a:off x="0" y="1714500"/>
            <a:ext cx="3429000" cy="3429000"/>
          </a:xfrm>
          <a:prstGeom prst="rect">
            <a:avLst/>
          </a:prstGeom>
        </p:spPr>
      </p:pic>
      <p:sp>
        <p:nvSpPr>
          <p:cNvPr id="9" name="TextBox 8">
            <a:extLst>
              <a:ext uri="{FF2B5EF4-FFF2-40B4-BE49-F238E27FC236}">
                <a16:creationId xmlns:a16="http://schemas.microsoft.com/office/drawing/2014/main" id="{A0053408-4A01-4330-B1B8-33321713ED0C}"/>
              </a:ext>
            </a:extLst>
          </p:cNvPr>
          <p:cNvSpPr txBox="1"/>
          <p:nvPr/>
        </p:nvSpPr>
        <p:spPr>
          <a:xfrm>
            <a:off x="6043976" y="3600558"/>
            <a:ext cx="902811" cy="400110"/>
          </a:xfrm>
          <a:prstGeom prst="rect">
            <a:avLst/>
          </a:prstGeom>
          <a:noFill/>
        </p:spPr>
        <p:txBody>
          <a:bodyPr wrap="none" rtlCol="0">
            <a:spAutoFit/>
          </a:bodyPr>
          <a:lstStyle/>
          <a:p>
            <a:r>
              <a:rPr lang="en-US" sz="2000" b="1" dirty="0">
                <a:latin typeface="Cambria Math" panose="02040503050406030204" pitchFamily="18" charset="0"/>
                <a:ea typeface="Cambria Math" panose="02040503050406030204" pitchFamily="18" charset="0"/>
              </a:rPr>
              <a:t>Digital</a:t>
            </a:r>
          </a:p>
        </p:txBody>
      </p:sp>
      <p:sp>
        <p:nvSpPr>
          <p:cNvPr id="10" name="TextBox 9">
            <a:extLst>
              <a:ext uri="{FF2B5EF4-FFF2-40B4-BE49-F238E27FC236}">
                <a16:creationId xmlns:a16="http://schemas.microsoft.com/office/drawing/2014/main" id="{9DD1A655-9FFF-2EBA-E38E-E87E7F6A50E6}"/>
              </a:ext>
            </a:extLst>
          </p:cNvPr>
          <p:cNvSpPr txBox="1"/>
          <p:nvPr/>
        </p:nvSpPr>
        <p:spPr>
          <a:xfrm>
            <a:off x="835093" y="1290019"/>
            <a:ext cx="1758815" cy="400110"/>
          </a:xfrm>
          <a:prstGeom prst="rect">
            <a:avLst/>
          </a:prstGeom>
          <a:noFill/>
        </p:spPr>
        <p:txBody>
          <a:bodyPr wrap="none" rtlCol="0">
            <a:spAutoFit/>
          </a:bodyPr>
          <a:lstStyle/>
          <a:p>
            <a:r>
              <a:rPr lang="en-US" sz="2000" b="1" dirty="0">
                <a:latin typeface="Cambria Math" panose="02040503050406030204" pitchFamily="18" charset="0"/>
                <a:ea typeface="Cambria Math" panose="02040503050406030204" pitchFamily="18" charset="0"/>
              </a:rPr>
              <a:t>Thermocouple</a:t>
            </a:r>
          </a:p>
        </p:txBody>
      </p:sp>
    </p:spTree>
    <p:extLst>
      <p:ext uri="{BB962C8B-B14F-4D97-AF65-F5344CB8AC3E}">
        <p14:creationId xmlns:p14="http://schemas.microsoft.com/office/powerpoint/2010/main" val="1304622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447DF4B-C976-FACE-3A16-B09ED9377799}"/>
              </a:ext>
            </a:extLst>
          </p:cNvPr>
          <p:cNvSpPr>
            <a:spLocks noGrp="1"/>
          </p:cNvSpPr>
          <p:nvPr>
            <p:ph type="ftr" sz="quarter" idx="11"/>
          </p:nvPr>
        </p:nvSpPr>
        <p:spPr/>
        <p:txBody>
          <a:bodyPr/>
          <a:lstStyle/>
          <a:p>
            <a:r>
              <a:rPr lang="en-US"/>
              <a:t>Copyright Colorado State University. All rights reserved.</a:t>
            </a:r>
            <a:endParaRPr lang="en-US" dirty="0"/>
          </a:p>
        </p:txBody>
      </p:sp>
      <p:sp>
        <p:nvSpPr>
          <p:cNvPr id="3" name="Title 2">
            <a:extLst>
              <a:ext uri="{FF2B5EF4-FFF2-40B4-BE49-F238E27FC236}">
                <a16:creationId xmlns:a16="http://schemas.microsoft.com/office/drawing/2014/main" id="{D3BAF9C6-A050-A74C-CF3E-85DBC5271E28}"/>
              </a:ext>
            </a:extLst>
          </p:cNvPr>
          <p:cNvSpPr>
            <a:spLocks noGrp="1"/>
          </p:cNvSpPr>
          <p:nvPr>
            <p:ph type="title"/>
          </p:nvPr>
        </p:nvSpPr>
        <p:spPr/>
        <p:txBody>
          <a:bodyPr>
            <a:normAutofit fontScale="90000"/>
          </a:bodyPr>
          <a:lstStyle/>
          <a:p>
            <a:r>
              <a:rPr lang="en-US" dirty="0"/>
              <a:t>Single-ended vs. differential</a:t>
            </a:r>
          </a:p>
        </p:txBody>
      </p:sp>
      <p:sp>
        <p:nvSpPr>
          <p:cNvPr id="4" name="Slide Number Placeholder 3">
            <a:extLst>
              <a:ext uri="{FF2B5EF4-FFF2-40B4-BE49-F238E27FC236}">
                <a16:creationId xmlns:a16="http://schemas.microsoft.com/office/drawing/2014/main" id="{356DAF87-5CA9-B281-6152-F3CBEF2805AE}"/>
              </a:ext>
            </a:extLst>
          </p:cNvPr>
          <p:cNvSpPr>
            <a:spLocks noGrp="1"/>
          </p:cNvSpPr>
          <p:nvPr>
            <p:ph type="sldNum" sz="quarter" idx="12"/>
          </p:nvPr>
        </p:nvSpPr>
        <p:spPr/>
        <p:txBody>
          <a:bodyPr/>
          <a:lstStyle/>
          <a:p>
            <a:fld id="{AF24A3AA-C2E0-9D4F-B5FD-C66F4D410DA3}" type="slidenum">
              <a:rPr lang="en-US" smtClean="0"/>
              <a:pPr/>
              <a:t>8</a:t>
            </a:fld>
            <a:endParaRPr lang="en-US" dirty="0"/>
          </a:p>
        </p:txBody>
      </p:sp>
      <p:pic>
        <p:nvPicPr>
          <p:cNvPr id="4098" name="Picture 2" descr="SPI Electronic Height Gages Single Beam">
            <a:extLst>
              <a:ext uri="{FF2B5EF4-FFF2-40B4-BE49-F238E27FC236}">
                <a16:creationId xmlns:a16="http://schemas.microsoft.com/office/drawing/2014/main" id="{F17CCF68-F5AE-39A3-09D6-1E3FC1AB6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3326" y="882687"/>
            <a:ext cx="2430674" cy="32004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isherbrand™ Traceable™ Digital Calipers">
            <a:extLst>
              <a:ext uri="{FF2B5EF4-FFF2-40B4-BE49-F238E27FC236}">
                <a16:creationId xmlns:a16="http://schemas.microsoft.com/office/drawing/2014/main" id="{2B77DBA9-19E1-95D2-2438-CCC23D8EC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92475"/>
            <a:ext cx="3200400" cy="3200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5D75F16-84DB-0310-DAC3-6C64CD169096}"/>
              </a:ext>
            </a:extLst>
          </p:cNvPr>
          <p:cNvSpPr txBox="1"/>
          <p:nvPr/>
        </p:nvSpPr>
        <p:spPr>
          <a:xfrm>
            <a:off x="180594" y="1498803"/>
            <a:ext cx="6532732" cy="1015663"/>
          </a:xfrm>
          <a:prstGeom prst="rect">
            <a:avLst/>
          </a:prstGeom>
          <a:noFill/>
        </p:spPr>
        <p:txBody>
          <a:bodyPr wrap="square" rtlCol="0">
            <a:spAutoFit/>
          </a:bodyPr>
          <a:lstStyle/>
          <a:p>
            <a:r>
              <a:rPr lang="en-US" sz="2000" b="1" u="sng" dirty="0">
                <a:latin typeface="Cambria Math" panose="02040503050406030204" pitchFamily="18" charset="0"/>
                <a:ea typeface="Cambria Math" panose="02040503050406030204" pitchFamily="18" charset="0"/>
              </a:rPr>
              <a:t>Single ended</a:t>
            </a:r>
          </a:p>
          <a:p>
            <a:r>
              <a:rPr lang="en-US" sz="2000" dirty="0">
                <a:latin typeface="Cambria Math" panose="02040503050406030204" pitchFamily="18" charset="0"/>
                <a:ea typeface="Cambria Math" panose="02040503050406030204" pitchFamily="18" charset="0"/>
              </a:rPr>
              <a:t>All measurements referenced to a common reference COM or GND</a:t>
            </a:r>
          </a:p>
        </p:txBody>
      </p:sp>
      <p:sp>
        <p:nvSpPr>
          <p:cNvPr id="6" name="TextBox 5">
            <a:extLst>
              <a:ext uri="{FF2B5EF4-FFF2-40B4-BE49-F238E27FC236}">
                <a16:creationId xmlns:a16="http://schemas.microsoft.com/office/drawing/2014/main" id="{C3196FA3-CD06-F89D-F67C-E8C642E69AA9}"/>
              </a:ext>
            </a:extLst>
          </p:cNvPr>
          <p:cNvSpPr txBox="1"/>
          <p:nvPr/>
        </p:nvSpPr>
        <p:spPr>
          <a:xfrm>
            <a:off x="3446960" y="4699203"/>
            <a:ext cx="5697040" cy="1015663"/>
          </a:xfrm>
          <a:prstGeom prst="rect">
            <a:avLst/>
          </a:prstGeom>
          <a:noFill/>
        </p:spPr>
        <p:txBody>
          <a:bodyPr wrap="square" rtlCol="0">
            <a:spAutoFit/>
          </a:bodyPr>
          <a:lstStyle/>
          <a:p>
            <a:r>
              <a:rPr lang="en-US" sz="2000" b="1" u="sng" dirty="0">
                <a:latin typeface="Cambria Math" panose="02040503050406030204" pitchFamily="18" charset="0"/>
                <a:ea typeface="Cambria Math" panose="02040503050406030204" pitchFamily="18" charset="0"/>
              </a:rPr>
              <a:t>Differential</a:t>
            </a:r>
          </a:p>
          <a:p>
            <a:r>
              <a:rPr lang="en-US" sz="2000" dirty="0">
                <a:latin typeface="Cambria Math" panose="02040503050406030204" pitchFamily="18" charset="0"/>
                <a:ea typeface="Cambria Math" panose="02040503050406030204" pitchFamily="18" charset="0"/>
              </a:rPr>
              <a:t>Measures the potential difference between two points </a:t>
            </a:r>
          </a:p>
        </p:txBody>
      </p:sp>
    </p:spTree>
    <p:extLst>
      <p:ext uri="{BB962C8B-B14F-4D97-AF65-F5344CB8AC3E}">
        <p14:creationId xmlns:p14="http://schemas.microsoft.com/office/powerpoint/2010/main" val="2428977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CD11330-3A8C-CAE5-FEF3-BD633C4E0189}"/>
              </a:ext>
            </a:extLst>
          </p:cNvPr>
          <p:cNvSpPr>
            <a:spLocks noGrp="1"/>
          </p:cNvSpPr>
          <p:nvPr>
            <p:ph type="ftr" sz="quarter" idx="11"/>
          </p:nvPr>
        </p:nvSpPr>
        <p:spPr/>
        <p:txBody>
          <a:bodyPr/>
          <a:lstStyle/>
          <a:p>
            <a:r>
              <a:rPr lang="en-US"/>
              <a:t>Copyright Colorado State University. All rights reserved.</a:t>
            </a:r>
            <a:endParaRPr lang="en-US" dirty="0"/>
          </a:p>
        </p:txBody>
      </p:sp>
      <p:sp>
        <p:nvSpPr>
          <p:cNvPr id="3" name="Title 2">
            <a:extLst>
              <a:ext uri="{FF2B5EF4-FFF2-40B4-BE49-F238E27FC236}">
                <a16:creationId xmlns:a16="http://schemas.microsoft.com/office/drawing/2014/main" id="{9E6BD9F1-B9BA-5875-BAB8-BF7A64AAD2BE}"/>
              </a:ext>
            </a:extLst>
          </p:cNvPr>
          <p:cNvSpPr>
            <a:spLocks noGrp="1"/>
          </p:cNvSpPr>
          <p:nvPr>
            <p:ph type="title"/>
          </p:nvPr>
        </p:nvSpPr>
        <p:spPr/>
        <p:txBody>
          <a:bodyPr>
            <a:normAutofit fontScale="90000"/>
          </a:bodyPr>
          <a:lstStyle/>
          <a:p>
            <a:r>
              <a:rPr lang="en-US" dirty="0"/>
              <a:t>Types of analog signals</a:t>
            </a:r>
          </a:p>
        </p:txBody>
      </p:sp>
      <p:sp>
        <p:nvSpPr>
          <p:cNvPr id="4" name="Slide Number Placeholder 3">
            <a:extLst>
              <a:ext uri="{FF2B5EF4-FFF2-40B4-BE49-F238E27FC236}">
                <a16:creationId xmlns:a16="http://schemas.microsoft.com/office/drawing/2014/main" id="{A962BE44-5DDF-C995-E55A-5C40E3B83599}"/>
              </a:ext>
            </a:extLst>
          </p:cNvPr>
          <p:cNvSpPr>
            <a:spLocks noGrp="1"/>
          </p:cNvSpPr>
          <p:nvPr>
            <p:ph type="sldNum" sz="quarter" idx="12"/>
          </p:nvPr>
        </p:nvSpPr>
        <p:spPr/>
        <p:txBody>
          <a:bodyPr/>
          <a:lstStyle/>
          <a:p>
            <a:fld id="{AF24A3AA-C2E0-9D4F-B5FD-C66F4D410DA3}" type="slidenum">
              <a:rPr lang="en-US" smtClean="0"/>
              <a:pPr/>
              <a:t>9</a:t>
            </a:fld>
            <a:endParaRPr lang="en-US" dirty="0"/>
          </a:p>
        </p:txBody>
      </p:sp>
      <p:sp>
        <p:nvSpPr>
          <p:cNvPr id="5" name="TextBox 4">
            <a:extLst>
              <a:ext uri="{FF2B5EF4-FFF2-40B4-BE49-F238E27FC236}">
                <a16:creationId xmlns:a16="http://schemas.microsoft.com/office/drawing/2014/main" id="{F81F7D53-E8BC-F01B-D454-DE50BB1CD50E}"/>
              </a:ext>
            </a:extLst>
          </p:cNvPr>
          <p:cNvSpPr txBox="1"/>
          <p:nvPr/>
        </p:nvSpPr>
        <p:spPr>
          <a:xfrm>
            <a:off x="636608" y="1020502"/>
            <a:ext cx="1814920" cy="400110"/>
          </a:xfrm>
          <a:prstGeom prst="rect">
            <a:avLst/>
          </a:prstGeom>
          <a:noFill/>
        </p:spPr>
        <p:txBody>
          <a:bodyPr wrap="none" rtlCol="0">
            <a:spAutoFit/>
          </a:bodyPr>
          <a:lstStyle/>
          <a:p>
            <a:r>
              <a:rPr lang="en-US" sz="2000" b="1" u="sng" dirty="0">
                <a:latin typeface="Cambria Math" panose="02040503050406030204" pitchFamily="18" charset="0"/>
                <a:ea typeface="Cambria Math" panose="02040503050406030204" pitchFamily="18" charset="0"/>
              </a:rPr>
              <a:t>0-5 V or 0-10 V</a:t>
            </a:r>
          </a:p>
        </p:txBody>
      </p:sp>
      <p:sp>
        <p:nvSpPr>
          <p:cNvPr id="6" name="TextBox 5">
            <a:extLst>
              <a:ext uri="{FF2B5EF4-FFF2-40B4-BE49-F238E27FC236}">
                <a16:creationId xmlns:a16="http://schemas.microsoft.com/office/drawing/2014/main" id="{1A80FCD8-76CD-1755-1F96-BEC6ED82EC24}"/>
              </a:ext>
            </a:extLst>
          </p:cNvPr>
          <p:cNvSpPr txBox="1"/>
          <p:nvPr/>
        </p:nvSpPr>
        <p:spPr>
          <a:xfrm>
            <a:off x="180595" y="1444192"/>
            <a:ext cx="439140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Easier to measure</a:t>
            </a:r>
          </a:p>
          <a:p>
            <a:pPr marL="285750" indent="-285750">
              <a:buFont typeface="Arial" panose="020B0604020202020204" pitchFamily="34" charset="0"/>
              <a:buChar char="•"/>
            </a:pPr>
            <a:r>
              <a:rPr lang="en-US" dirty="0"/>
              <a:t>Signal wires have voltage drop</a:t>
            </a:r>
          </a:p>
          <a:p>
            <a:pPr marL="285750" indent="-285750">
              <a:buFont typeface="Arial" panose="020B0604020202020204" pitchFamily="34" charset="0"/>
              <a:buChar char="•"/>
            </a:pPr>
            <a:r>
              <a:rPr lang="en-US" dirty="0"/>
              <a:t>More vulnerable to noise</a:t>
            </a:r>
          </a:p>
          <a:p>
            <a:pPr marL="285750" indent="-285750">
              <a:buFont typeface="Arial" panose="020B0604020202020204" pitchFamily="34" charset="0"/>
              <a:buChar char="•"/>
            </a:pPr>
            <a:r>
              <a:rPr lang="en-US" dirty="0"/>
              <a:t>No way to determine an instrument with a reading of zero and a problem</a:t>
            </a:r>
          </a:p>
        </p:txBody>
      </p:sp>
      <p:sp>
        <p:nvSpPr>
          <p:cNvPr id="7" name="TextBox 6">
            <a:extLst>
              <a:ext uri="{FF2B5EF4-FFF2-40B4-BE49-F238E27FC236}">
                <a16:creationId xmlns:a16="http://schemas.microsoft.com/office/drawing/2014/main" id="{F12CC9F0-BD9C-FFA1-A1B0-DBA2848BEE6F}"/>
              </a:ext>
            </a:extLst>
          </p:cNvPr>
          <p:cNvSpPr txBox="1"/>
          <p:nvPr/>
        </p:nvSpPr>
        <p:spPr>
          <a:xfrm>
            <a:off x="5220617" y="1397896"/>
            <a:ext cx="2846677" cy="1477328"/>
          </a:xfrm>
          <a:prstGeom prst="rect">
            <a:avLst/>
          </a:prstGeom>
          <a:noFill/>
        </p:spPr>
        <p:txBody>
          <a:bodyPr wrap="none" rtlCol="0">
            <a:spAutoFit/>
          </a:bodyPr>
          <a:lstStyle/>
          <a:p>
            <a:pPr marL="285750" indent="-285750">
              <a:buFont typeface="Arial" panose="020B0604020202020204" pitchFamily="34" charset="0"/>
              <a:buChar char="•"/>
            </a:pPr>
            <a:r>
              <a:rPr lang="en-US" dirty="0"/>
              <a:t>Harder to measure</a:t>
            </a:r>
          </a:p>
          <a:p>
            <a:pPr marL="285750" indent="-285750">
              <a:buFont typeface="Arial" panose="020B0604020202020204" pitchFamily="34" charset="0"/>
              <a:buChar char="•"/>
            </a:pPr>
            <a:r>
              <a:rPr lang="en-US" dirty="0"/>
              <a:t>Typically requires resistor</a:t>
            </a:r>
          </a:p>
          <a:p>
            <a:pPr marL="285750" indent="-285750">
              <a:buFont typeface="Arial" panose="020B0604020202020204" pitchFamily="34" charset="0"/>
              <a:buChar char="•"/>
            </a:pPr>
            <a:r>
              <a:rPr lang="en-US" dirty="0"/>
              <a:t>Current is constant</a:t>
            </a:r>
          </a:p>
          <a:p>
            <a:pPr marL="285750" indent="-285750">
              <a:buFont typeface="Arial" panose="020B0604020202020204" pitchFamily="34" charset="0"/>
              <a:buChar char="•"/>
            </a:pPr>
            <a:r>
              <a:rPr lang="en-US" dirty="0"/>
              <a:t>Less vulnerable to noise</a:t>
            </a:r>
          </a:p>
          <a:p>
            <a:pPr marL="285750" indent="-285750">
              <a:buFont typeface="Arial" panose="020B0604020202020204" pitchFamily="34" charset="0"/>
              <a:buChar char="•"/>
            </a:pPr>
            <a:r>
              <a:rPr lang="en-US" dirty="0"/>
              <a:t>Lower resolution</a:t>
            </a:r>
          </a:p>
        </p:txBody>
      </p:sp>
      <p:sp>
        <p:nvSpPr>
          <p:cNvPr id="8" name="TextBox 7">
            <a:extLst>
              <a:ext uri="{FF2B5EF4-FFF2-40B4-BE49-F238E27FC236}">
                <a16:creationId xmlns:a16="http://schemas.microsoft.com/office/drawing/2014/main" id="{1E560954-E995-255D-9D27-A9719514AF28}"/>
              </a:ext>
            </a:extLst>
          </p:cNvPr>
          <p:cNvSpPr txBox="1"/>
          <p:nvPr/>
        </p:nvSpPr>
        <p:spPr>
          <a:xfrm>
            <a:off x="6080339" y="974206"/>
            <a:ext cx="1127232" cy="400110"/>
          </a:xfrm>
          <a:prstGeom prst="rect">
            <a:avLst/>
          </a:prstGeom>
          <a:noFill/>
        </p:spPr>
        <p:txBody>
          <a:bodyPr wrap="none" rtlCol="0">
            <a:spAutoFit/>
          </a:bodyPr>
          <a:lstStyle/>
          <a:p>
            <a:r>
              <a:rPr lang="en-US" sz="2000" b="1" u="sng" dirty="0">
                <a:latin typeface="Cambria Math" panose="02040503050406030204" pitchFamily="18" charset="0"/>
                <a:ea typeface="Cambria Math" panose="02040503050406030204" pitchFamily="18" charset="0"/>
              </a:rPr>
              <a:t>4-20 mA</a:t>
            </a:r>
          </a:p>
        </p:txBody>
      </p:sp>
      <p:pic>
        <p:nvPicPr>
          <p:cNvPr id="9" name="Picture 8">
            <a:extLst>
              <a:ext uri="{FF2B5EF4-FFF2-40B4-BE49-F238E27FC236}">
                <a16:creationId xmlns:a16="http://schemas.microsoft.com/office/drawing/2014/main" id="{7787A5E3-1165-5A5F-73B2-751041D2E15C}"/>
              </a:ext>
            </a:extLst>
          </p:cNvPr>
          <p:cNvPicPr>
            <a:picLocks noChangeAspect="1"/>
          </p:cNvPicPr>
          <p:nvPr/>
        </p:nvPicPr>
        <p:blipFill>
          <a:blip r:embed="rId2"/>
          <a:stretch>
            <a:fillRect/>
          </a:stretch>
        </p:blipFill>
        <p:spPr>
          <a:xfrm>
            <a:off x="4572000" y="2974641"/>
            <a:ext cx="4572000" cy="2749732"/>
          </a:xfrm>
          <a:prstGeom prst="rect">
            <a:avLst/>
          </a:prstGeom>
        </p:spPr>
      </p:pic>
      <p:pic>
        <p:nvPicPr>
          <p:cNvPr id="10" name="Picture 9">
            <a:extLst>
              <a:ext uri="{FF2B5EF4-FFF2-40B4-BE49-F238E27FC236}">
                <a16:creationId xmlns:a16="http://schemas.microsoft.com/office/drawing/2014/main" id="{F5CDCEC1-87B3-7586-B242-3CE9BCDAE325}"/>
              </a:ext>
            </a:extLst>
          </p:cNvPr>
          <p:cNvPicPr>
            <a:picLocks noChangeAspect="1"/>
          </p:cNvPicPr>
          <p:nvPr/>
        </p:nvPicPr>
        <p:blipFill>
          <a:blip r:embed="rId3"/>
          <a:stretch>
            <a:fillRect/>
          </a:stretch>
        </p:blipFill>
        <p:spPr>
          <a:xfrm>
            <a:off x="0" y="3429000"/>
            <a:ext cx="4572000" cy="2147221"/>
          </a:xfrm>
          <a:prstGeom prst="rect">
            <a:avLst/>
          </a:prstGeom>
        </p:spPr>
      </p:pic>
      <p:sp>
        <p:nvSpPr>
          <p:cNvPr id="11" name="TextBox 10">
            <a:extLst>
              <a:ext uri="{FF2B5EF4-FFF2-40B4-BE49-F238E27FC236}">
                <a16:creationId xmlns:a16="http://schemas.microsoft.com/office/drawing/2014/main" id="{AAEC805C-970A-956A-3DBB-3F46458014E2}"/>
              </a:ext>
            </a:extLst>
          </p:cNvPr>
          <p:cNvSpPr txBox="1"/>
          <p:nvPr/>
        </p:nvSpPr>
        <p:spPr>
          <a:xfrm>
            <a:off x="5075737" y="5375962"/>
            <a:ext cx="2009204" cy="1015663"/>
          </a:xfrm>
          <a:prstGeom prst="rect">
            <a:avLst/>
          </a:prstGeom>
          <a:noFill/>
        </p:spPr>
        <p:txBody>
          <a:bodyPr wrap="none" rtlCol="0">
            <a:spAutoFit/>
          </a:bodyPr>
          <a:lstStyle/>
          <a:p>
            <a:r>
              <a:rPr lang="en-US" sz="2000" b="1" u="sng" dirty="0">
                <a:latin typeface="Cambria Math" panose="02040503050406030204" pitchFamily="18" charset="0"/>
                <a:ea typeface="Cambria Math" panose="02040503050406030204" pitchFamily="18" charset="0"/>
              </a:rPr>
              <a:t>Ohm’s Law</a:t>
            </a:r>
            <a:r>
              <a:rPr lang="en-US" sz="2000" dirty="0">
                <a:latin typeface="Cambria Math" panose="02040503050406030204" pitchFamily="18" charset="0"/>
                <a:ea typeface="Cambria Math" panose="02040503050406030204" pitchFamily="18" charset="0"/>
              </a:rPr>
              <a:t> V=IR</a:t>
            </a:r>
          </a:p>
          <a:p>
            <a:r>
              <a:rPr lang="en-US" sz="2000" dirty="0">
                <a:latin typeface="Cambria Math" panose="02040503050406030204" pitchFamily="18" charset="0"/>
                <a:ea typeface="Cambria Math" panose="02040503050406030204" pitchFamily="18" charset="0"/>
              </a:rPr>
              <a:t>250 Ω → 1-5 V</a:t>
            </a:r>
          </a:p>
          <a:p>
            <a:r>
              <a:rPr lang="en-US" sz="2000" dirty="0">
                <a:latin typeface="Cambria Math" panose="02040503050406030204" pitchFamily="18" charset="0"/>
                <a:ea typeface="Cambria Math" panose="02040503050406030204" pitchFamily="18" charset="0"/>
              </a:rPr>
              <a:t>500 Ω → 2-10 V</a:t>
            </a:r>
          </a:p>
        </p:txBody>
      </p:sp>
    </p:spTree>
    <p:extLst>
      <p:ext uri="{BB962C8B-B14F-4D97-AF65-F5344CB8AC3E}">
        <p14:creationId xmlns:p14="http://schemas.microsoft.com/office/powerpoint/2010/main" val="2643903023"/>
      </p:ext>
    </p:extLst>
  </p:cSld>
  <p:clrMapOvr>
    <a:masterClrMapping/>
  </p:clrMapOvr>
</p:sld>
</file>

<file path=ppt/theme/theme1.xml><?xml version="1.0" encoding="utf-8"?>
<a:theme xmlns:a="http://schemas.openxmlformats.org/drawingml/2006/main" name="Theme3">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yTemplate3" id="{3A34C5CB-249D-CC4F-BBE3-F54B58D0996B}" vid="{97ED270F-789F-8744-ACB4-7444C2F7F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myTemplate3</Template>
  <TotalTime>15972</TotalTime>
  <Words>713</Words>
  <Application>Microsoft Office PowerPoint</Application>
  <PresentationFormat>On-screen Show (4:3)</PresentationFormat>
  <Paragraphs>134</Paragraphs>
  <Slides>17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Cambria Math</vt:lpstr>
      <vt:lpstr>Theme3</vt:lpstr>
      <vt:lpstr>PowerPoint Presentation</vt:lpstr>
      <vt:lpstr>Areas of expertise</vt:lpstr>
      <vt:lpstr>Hydraulic analogy</vt:lpstr>
      <vt:lpstr>Common sensor types</vt:lpstr>
      <vt:lpstr>Instrument power</vt:lpstr>
      <vt:lpstr>Grounding</vt:lpstr>
      <vt:lpstr>Signal types</vt:lpstr>
      <vt:lpstr>Single-ended vs. differential</vt:lpstr>
      <vt:lpstr>Types of analog signals</vt:lpstr>
      <vt:lpstr>Loop powered sensor</vt:lpstr>
      <vt:lpstr>Wire types</vt:lpstr>
      <vt:lpstr>Shielded cable</vt:lpstr>
      <vt:lpstr>Shielded cable</vt:lpstr>
      <vt:lpstr>Labeling</vt:lpstr>
      <vt:lpstr>Instrument list</vt:lpstr>
      <vt:lpstr>Cabinet design</vt:lpstr>
      <vt:lpstr>Repository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Cale,Jim</dc:creator>
  <cp:lastModifiedBy>Lute,Chris</cp:lastModifiedBy>
  <cp:revision>599</cp:revision>
  <cp:lastPrinted>2020-06-18T22:33:26Z</cp:lastPrinted>
  <dcterms:created xsi:type="dcterms:W3CDTF">2017-07-20T21:49:58Z</dcterms:created>
  <dcterms:modified xsi:type="dcterms:W3CDTF">2024-06-13T16:57:11Z</dcterms:modified>
</cp:coreProperties>
</file>